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6" r:id="rId34"/>
    <p:sldId id="288" r:id="rId35"/>
    <p:sldId id="289" r:id="rId36"/>
    <p:sldId id="292" r:id="rId37"/>
    <p:sldId id="293" r:id="rId38"/>
    <p:sldId id="295" r:id="rId39"/>
  </p:sldIdLst>
  <p:sldSz cx="18288000" cy="10287000"/>
  <p:notesSz cx="6858000" cy="9144000"/>
  <p:embeddedFontLst>
    <p:embeddedFont>
      <p:font typeface="Baloo Thambi" panose="020B0604020202020204" charset="0"/>
      <p:regular r:id="rId40"/>
    </p:embeddedFont>
    <p:embeddedFont>
      <p:font typeface="Canva Sans" panose="020B0604020202020204" charset="0"/>
      <p:regular r:id="rId41"/>
    </p:embeddedFont>
    <p:embeddedFont>
      <p:font typeface="Canva Sans Bold" panose="020B0604020202020204" charset="0"/>
      <p:regular r:id="rId42"/>
    </p:embeddedFont>
    <p:embeddedFont>
      <p:font typeface="Caveat Brush" pitchFamily="2" charset="0"/>
      <p:regular r:id="rId43"/>
    </p:embeddedFont>
    <p:embeddedFont>
      <p:font typeface="Itim" panose="020B0604020202020204" charset="-3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svg"/><Relationship Id="rId7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66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9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98.svg"/><Relationship Id="rId3" Type="http://schemas.openxmlformats.org/officeDocument/2006/relationships/image" Target="../media/image4.svg"/><Relationship Id="rId7" Type="http://schemas.openxmlformats.org/officeDocument/2006/relationships/image" Target="../media/image94.svg"/><Relationship Id="rId12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12.jpeg"/><Relationship Id="rId5" Type="http://schemas.openxmlformats.org/officeDocument/2006/relationships/image" Target="../media/image6.svg"/><Relationship Id="rId10" Type="http://schemas.openxmlformats.org/officeDocument/2006/relationships/image" Target="../media/image96.svg"/><Relationship Id="rId4" Type="http://schemas.openxmlformats.org/officeDocument/2006/relationships/image" Target="../media/image5.pn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eg"/><Relationship Id="rId7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1880"/>
            <a:ext cx="3409188" cy="2676858"/>
          </a:xfrm>
          <a:custGeom>
            <a:avLst/>
            <a:gdLst/>
            <a:ahLst/>
            <a:cxnLst/>
            <a:rect l="l" t="t" r="r" b="b"/>
            <a:pathLst>
              <a:path w="3409188" h="2676858">
                <a:moveTo>
                  <a:pt x="0" y="0"/>
                </a:moveTo>
                <a:lnTo>
                  <a:pt x="3409188" y="0"/>
                </a:lnTo>
                <a:lnTo>
                  <a:pt x="3409188" y="2676859"/>
                </a:lnTo>
                <a:lnTo>
                  <a:pt x="0" y="267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3503" y="8941308"/>
            <a:ext cx="10226050" cy="1409195"/>
          </a:xfrm>
          <a:custGeom>
            <a:avLst/>
            <a:gdLst/>
            <a:ahLst/>
            <a:cxnLst/>
            <a:rect l="l" t="t" r="r" b="b"/>
            <a:pathLst>
              <a:path w="10226050" h="1409195">
                <a:moveTo>
                  <a:pt x="0" y="0"/>
                </a:moveTo>
                <a:lnTo>
                  <a:pt x="10226049" y="0"/>
                </a:lnTo>
                <a:lnTo>
                  <a:pt x="10226049" y="1409195"/>
                </a:lnTo>
                <a:lnTo>
                  <a:pt x="0" y="1409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64635" y="7521864"/>
            <a:ext cx="502653" cy="388601"/>
            <a:chOff x="0" y="0"/>
            <a:chExt cx="502653" cy="388595"/>
          </a:xfrm>
        </p:grpSpPr>
        <p:sp>
          <p:nvSpPr>
            <p:cNvPr id="5" name="Freeform 5"/>
            <p:cNvSpPr/>
            <p:nvPr/>
          </p:nvSpPr>
          <p:spPr>
            <a:xfrm>
              <a:off x="-1270" y="-1778"/>
              <a:ext cx="504825" cy="401955"/>
            </a:xfrm>
            <a:custGeom>
              <a:avLst/>
              <a:gdLst/>
              <a:ahLst/>
              <a:cxnLst/>
              <a:rect l="l" t="t" r="r" b="b"/>
              <a:pathLst>
                <a:path w="504825" h="401955">
                  <a:moveTo>
                    <a:pt x="334010" y="37211"/>
                  </a:moveTo>
                  <a:cubicBezTo>
                    <a:pt x="294640" y="18923"/>
                    <a:pt x="253365" y="0"/>
                    <a:pt x="209931" y="1905"/>
                  </a:cubicBezTo>
                  <a:cubicBezTo>
                    <a:pt x="156464" y="4191"/>
                    <a:pt x="108331" y="38227"/>
                    <a:pt x="76200" y="81153"/>
                  </a:cubicBezTo>
                  <a:cubicBezTo>
                    <a:pt x="44196" y="124206"/>
                    <a:pt x="25781" y="175387"/>
                    <a:pt x="8382" y="226060"/>
                  </a:cubicBezTo>
                  <a:cubicBezTo>
                    <a:pt x="4191" y="238125"/>
                    <a:pt x="0" y="250698"/>
                    <a:pt x="1651" y="263271"/>
                  </a:cubicBezTo>
                  <a:cubicBezTo>
                    <a:pt x="3810" y="279654"/>
                    <a:pt x="15240" y="293116"/>
                    <a:pt x="26035" y="305562"/>
                  </a:cubicBezTo>
                  <a:cubicBezTo>
                    <a:pt x="47498" y="329819"/>
                    <a:pt x="69469" y="354711"/>
                    <a:pt x="98298" y="369443"/>
                  </a:cubicBezTo>
                  <a:cubicBezTo>
                    <a:pt x="127127" y="384175"/>
                    <a:pt x="164592" y="386588"/>
                    <a:pt x="190119" y="366776"/>
                  </a:cubicBezTo>
                  <a:cubicBezTo>
                    <a:pt x="205359" y="354965"/>
                    <a:pt x="215011" y="336677"/>
                    <a:pt x="231521" y="326771"/>
                  </a:cubicBezTo>
                  <a:cubicBezTo>
                    <a:pt x="248031" y="316865"/>
                    <a:pt x="276606" y="324231"/>
                    <a:pt x="275463" y="343535"/>
                  </a:cubicBezTo>
                  <a:cubicBezTo>
                    <a:pt x="274701" y="356489"/>
                    <a:pt x="260477" y="369570"/>
                    <a:pt x="267843" y="380238"/>
                  </a:cubicBezTo>
                  <a:cubicBezTo>
                    <a:pt x="270891" y="384556"/>
                    <a:pt x="276352" y="386207"/>
                    <a:pt x="281559" y="387350"/>
                  </a:cubicBezTo>
                  <a:cubicBezTo>
                    <a:pt x="350647" y="401955"/>
                    <a:pt x="418846" y="363982"/>
                    <a:pt x="479171" y="327533"/>
                  </a:cubicBezTo>
                  <a:cubicBezTo>
                    <a:pt x="486791" y="322961"/>
                    <a:pt x="494538" y="318135"/>
                    <a:pt x="499110" y="310515"/>
                  </a:cubicBezTo>
                  <a:cubicBezTo>
                    <a:pt x="504825" y="300990"/>
                    <a:pt x="504063" y="289052"/>
                    <a:pt x="502920" y="278130"/>
                  </a:cubicBezTo>
                  <a:cubicBezTo>
                    <a:pt x="498983" y="239268"/>
                    <a:pt x="491490" y="200914"/>
                    <a:pt x="480441" y="163449"/>
                  </a:cubicBezTo>
                  <a:cubicBezTo>
                    <a:pt x="476885" y="151511"/>
                    <a:pt x="472694" y="138938"/>
                    <a:pt x="463931" y="130175"/>
                  </a:cubicBezTo>
                  <a:cubicBezTo>
                    <a:pt x="449834" y="116205"/>
                    <a:pt x="427609" y="114935"/>
                    <a:pt x="407670" y="114935"/>
                  </a:cubicBezTo>
                  <a:cubicBezTo>
                    <a:pt x="387731" y="114935"/>
                    <a:pt x="365887" y="114935"/>
                    <a:pt x="350266" y="102616"/>
                  </a:cubicBezTo>
                  <a:cubicBezTo>
                    <a:pt x="334645" y="90170"/>
                    <a:pt x="333375" y="60071"/>
                    <a:pt x="352298" y="53594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44160" y="3574409"/>
            <a:ext cx="2800960" cy="3246520"/>
            <a:chOff x="0" y="0"/>
            <a:chExt cx="2800960" cy="3246526"/>
          </a:xfrm>
        </p:grpSpPr>
        <p:sp>
          <p:nvSpPr>
            <p:cNvPr id="7" name="Freeform 7"/>
            <p:cNvSpPr/>
            <p:nvPr/>
          </p:nvSpPr>
          <p:spPr>
            <a:xfrm>
              <a:off x="2209038" y="63500"/>
              <a:ext cx="432689" cy="1668145"/>
            </a:xfrm>
            <a:custGeom>
              <a:avLst/>
              <a:gdLst/>
              <a:ahLst/>
              <a:cxnLst/>
              <a:rect l="l" t="t" r="r" b="b"/>
              <a:pathLst>
                <a:path w="432689" h="1668145">
                  <a:moveTo>
                    <a:pt x="140462" y="1668018"/>
                  </a:moveTo>
                  <a:cubicBezTo>
                    <a:pt x="40894" y="1417320"/>
                    <a:pt x="0" y="1142746"/>
                    <a:pt x="21590" y="873887"/>
                  </a:cubicBezTo>
                  <a:cubicBezTo>
                    <a:pt x="28448" y="788543"/>
                    <a:pt x="43434" y="678561"/>
                    <a:pt x="98425" y="585724"/>
                  </a:cubicBezTo>
                  <a:cubicBezTo>
                    <a:pt x="120904" y="547878"/>
                    <a:pt x="148844" y="515493"/>
                    <a:pt x="180594" y="490093"/>
                  </a:cubicBezTo>
                  <a:cubicBezTo>
                    <a:pt x="141859" y="439166"/>
                    <a:pt x="121158" y="372872"/>
                    <a:pt x="119761" y="312039"/>
                  </a:cubicBezTo>
                  <a:cubicBezTo>
                    <a:pt x="117221" y="200787"/>
                    <a:pt x="163068" y="94107"/>
                    <a:pt x="203581" y="0"/>
                  </a:cubicBezTo>
                  <a:lnTo>
                    <a:pt x="223139" y="8382"/>
                  </a:lnTo>
                  <a:cubicBezTo>
                    <a:pt x="183388" y="100457"/>
                    <a:pt x="138557" y="204851"/>
                    <a:pt x="141224" y="311404"/>
                  </a:cubicBezTo>
                  <a:cubicBezTo>
                    <a:pt x="142494" y="368300"/>
                    <a:pt x="161798" y="430022"/>
                    <a:pt x="197612" y="477139"/>
                  </a:cubicBezTo>
                  <a:cubicBezTo>
                    <a:pt x="242824" y="445262"/>
                    <a:pt x="294132" y="427101"/>
                    <a:pt x="345567" y="426466"/>
                  </a:cubicBezTo>
                  <a:cubicBezTo>
                    <a:pt x="376682" y="426085"/>
                    <a:pt x="400177" y="433578"/>
                    <a:pt x="415163" y="449326"/>
                  </a:cubicBezTo>
                  <a:cubicBezTo>
                    <a:pt x="426974" y="461645"/>
                    <a:pt x="432689" y="478790"/>
                    <a:pt x="431419" y="497459"/>
                  </a:cubicBezTo>
                  <a:cubicBezTo>
                    <a:pt x="429895" y="519557"/>
                    <a:pt x="418719" y="540893"/>
                    <a:pt x="401701" y="554101"/>
                  </a:cubicBezTo>
                  <a:cubicBezTo>
                    <a:pt x="375285" y="574675"/>
                    <a:pt x="336677" y="580390"/>
                    <a:pt x="295656" y="569722"/>
                  </a:cubicBezTo>
                  <a:cubicBezTo>
                    <a:pt x="255143" y="559181"/>
                    <a:pt x="221234" y="536194"/>
                    <a:pt x="194437" y="506349"/>
                  </a:cubicBezTo>
                  <a:cubicBezTo>
                    <a:pt x="164719" y="530352"/>
                    <a:pt x="138303" y="560705"/>
                    <a:pt x="117221" y="596519"/>
                  </a:cubicBezTo>
                  <a:cubicBezTo>
                    <a:pt x="64516" y="685800"/>
                    <a:pt x="49911" y="792607"/>
                    <a:pt x="43307" y="875665"/>
                  </a:cubicBezTo>
                  <a:cubicBezTo>
                    <a:pt x="21844" y="1141222"/>
                    <a:pt x="62484" y="1412494"/>
                    <a:pt x="160655" y="1660271"/>
                  </a:cubicBezTo>
                  <a:lnTo>
                    <a:pt x="140970" y="1668145"/>
                  </a:lnTo>
                  <a:lnTo>
                    <a:pt x="140462" y="1668145"/>
                  </a:lnTo>
                  <a:close/>
                  <a:moveTo>
                    <a:pt x="210947" y="493649"/>
                  </a:moveTo>
                  <a:cubicBezTo>
                    <a:pt x="234950" y="519811"/>
                    <a:pt x="264922" y="539750"/>
                    <a:pt x="300609" y="549021"/>
                  </a:cubicBezTo>
                  <a:cubicBezTo>
                    <a:pt x="335153" y="558038"/>
                    <a:pt x="367157" y="553847"/>
                    <a:pt x="388112" y="537337"/>
                  </a:cubicBezTo>
                  <a:cubicBezTo>
                    <a:pt x="400304" y="527939"/>
                    <a:pt x="408559" y="512064"/>
                    <a:pt x="409702" y="495935"/>
                  </a:cubicBezTo>
                  <a:cubicBezTo>
                    <a:pt x="410591" y="483235"/>
                    <a:pt x="407035" y="471932"/>
                    <a:pt x="399288" y="463931"/>
                  </a:cubicBezTo>
                  <a:cubicBezTo>
                    <a:pt x="388620" y="452755"/>
                    <a:pt x="370459" y="447167"/>
                    <a:pt x="345440" y="447675"/>
                  </a:cubicBezTo>
                  <a:cubicBezTo>
                    <a:pt x="298831" y="448437"/>
                    <a:pt x="252349" y="464820"/>
                    <a:pt x="210820" y="493522"/>
                  </a:cubicBezTo>
                  <a:lnTo>
                    <a:pt x="210947" y="493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74214" y="1979930"/>
              <a:ext cx="263271" cy="385445"/>
            </a:xfrm>
            <a:custGeom>
              <a:avLst/>
              <a:gdLst/>
              <a:ahLst/>
              <a:cxnLst/>
              <a:rect l="l" t="t" r="r" b="b"/>
              <a:pathLst>
                <a:path w="263271" h="385445">
                  <a:moveTo>
                    <a:pt x="247015" y="385318"/>
                  </a:moveTo>
                  <a:cubicBezTo>
                    <a:pt x="151638" y="269621"/>
                    <a:pt x="68453" y="143256"/>
                    <a:pt x="0" y="9652"/>
                  </a:cubicBezTo>
                  <a:lnTo>
                    <a:pt x="18796" y="0"/>
                  </a:lnTo>
                  <a:cubicBezTo>
                    <a:pt x="86614" y="132207"/>
                    <a:pt x="168783" y="257302"/>
                    <a:pt x="263271" y="371856"/>
                  </a:cubicBezTo>
                  <a:lnTo>
                    <a:pt x="246888" y="385445"/>
                  </a:lnTo>
                  <a:lnTo>
                    <a:pt x="247015" y="3854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2430018" y="941197"/>
              <a:ext cx="50546" cy="299593"/>
            </a:xfrm>
            <a:custGeom>
              <a:avLst/>
              <a:gdLst/>
              <a:ahLst/>
              <a:cxnLst/>
              <a:rect l="l" t="t" r="r" b="b"/>
              <a:pathLst>
                <a:path w="50546" h="299593">
                  <a:moveTo>
                    <a:pt x="0" y="2032"/>
                  </a:moveTo>
                  <a:lnTo>
                    <a:pt x="21209" y="0"/>
                  </a:lnTo>
                  <a:lnTo>
                    <a:pt x="50546" y="297561"/>
                  </a:lnTo>
                  <a:lnTo>
                    <a:pt x="29337" y="2995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54356" y="1838197"/>
              <a:ext cx="2369693" cy="1344549"/>
            </a:xfrm>
            <a:custGeom>
              <a:avLst/>
              <a:gdLst/>
              <a:ahLst/>
              <a:cxnLst/>
              <a:rect l="l" t="t" r="r" b="b"/>
              <a:pathLst>
                <a:path w="2369693" h="1344549">
                  <a:moveTo>
                    <a:pt x="1204214" y="255"/>
                  </a:moveTo>
                  <a:cubicBezTo>
                    <a:pt x="1092454" y="255"/>
                    <a:pt x="995553" y="74169"/>
                    <a:pt x="940181" y="147194"/>
                  </a:cubicBezTo>
                  <a:cubicBezTo>
                    <a:pt x="872236" y="236729"/>
                    <a:pt x="836549" y="349124"/>
                    <a:pt x="805053" y="448057"/>
                  </a:cubicBezTo>
                  <a:lnTo>
                    <a:pt x="825373" y="454534"/>
                  </a:lnTo>
                  <a:cubicBezTo>
                    <a:pt x="857885" y="352299"/>
                    <a:pt x="891540" y="246762"/>
                    <a:pt x="957199" y="160021"/>
                  </a:cubicBezTo>
                  <a:cubicBezTo>
                    <a:pt x="1009396" y="91187"/>
                    <a:pt x="1100201" y="21464"/>
                    <a:pt x="1204087" y="21464"/>
                  </a:cubicBezTo>
                  <a:cubicBezTo>
                    <a:pt x="1211834" y="21464"/>
                    <a:pt x="1219581" y="21845"/>
                    <a:pt x="1227455" y="22607"/>
                  </a:cubicBezTo>
                  <a:cubicBezTo>
                    <a:pt x="1322959" y="32259"/>
                    <a:pt x="1414526" y="106808"/>
                    <a:pt x="1460754" y="212472"/>
                  </a:cubicBezTo>
                  <a:cubicBezTo>
                    <a:pt x="1505712" y="314961"/>
                    <a:pt x="1507744" y="429642"/>
                    <a:pt x="1503680" y="528448"/>
                  </a:cubicBezTo>
                  <a:lnTo>
                    <a:pt x="1502283" y="562230"/>
                  </a:lnTo>
                  <a:lnTo>
                    <a:pt x="1522730" y="535179"/>
                  </a:lnTo>
                  <a:cubicBezTo>
                    <a:pt x="1559179" y="487173"/>
                    <a:pt x="1616202" y="455931"/>
                    <a:pt x="1683512" y="447041"/>
                  </a:cubicBezTo>
                  <a:cubicBezTo>
                    <a:pt x="1696466" y="445390"/>
                    <a:pt x="1709674" y="444501"/>
                    <a:pt x="1722755" y="444501"/>
                  </a:cubicBezTo>
                  <a:cubicBezTo>
                    <a:pt x="1790446" y="444501"/>
                    <a:pt x="1858010" y="466599"/>
                    <a:pt x="1909445" y="506858"/>
                  </a:cubicBezTo>
                  <a:cubicBezTo>
                    <a:pt x="2014220" y="588646"/>
                    <a:pt x="2072005" y="735331"/>
                    <a:pt x="2063623" y="899288"/>
                  </a:cubicBezTo>
                  <a:lnTo>
                    <a:pt x="2063242" y="907797"/>
                  </a:lnTo>
                  <a:lnTo>
                    <a:pt x="2071624" y="909956"/>
                  </a:lnTo>
                  <a:cubicBezTo>
                    <a:pt x="2173351" y="936372"/>
                    <a:pt x="2310638" y="984505"/>
                    <a:pt x="2330831" y="1096011"/>
                  </a:cubicBezTo>
                  <a:cubicBezTo>
                    <a:pt x="2347214" y="1186434"/>
                    <a:pt x="2271141" y="1271652"/>
                    <a:pt x="2188210" y="1301878"/>
                  </a:cubicBezTo>
                  <a:cubicBezTo>
                    <a:pt x="2144268" y="1317880"/>
                    <a:pt x="2097659" y="1323087"/>
                    <a:pt x="2050923" y="1323087"/>
                  </a:cubicBezTo>
                  <a:cubicBezTo>
                    <a:pt x="2002536" y="1323087"/>
                    <a:pt x="1954149" y="1317372"/>
                    <a:pt x="1908810" y="1312165"/>
                  </a:cubicBezTo>
                  <a:cubicBezTo>
                    <a:pt x="1350645" y="1246633"/>
                    <a:pt x="773557" y="1178815"/>
                    <a:pt x="222758" y="1025018"/>
                  </a:cubicBezTo>
                  <a:cubicBezTo>
                    <a:pt x="103124" y="991617"/>
                    <a:pt x="40386" y="943611"/>
                    <a:pt x="31369" y="878333"/>
                  </a:cubicBezTo>
                  <a:cubicBezTo>
                    <a:pt x="22479" y="814452"/>
                    <a:pt x="71247" y="755524"/>
                    <a:pt x="114808" y="711200"/>
                  </a:cubicBezTo>
                  <a:cubicBezTo>
                    <a:pt x="166878" y="658242"/>
                    <a:pt x="224917" y="606299"/>
                    <a:pt x="296037" y="586105"/>
                  </a:cubicBezTo>
                  <a:cubicBezTo>
                    <a:pt x="312547" y="581406"/>
                    <a:pt x="330708" y="578993"/>
                    <a:pt x="349250" y="578993"/>
                  </a:cubicBezTo>
                  <a:cubicBezTo>
                    <a:pt x="402336" y="578993"/>
                    <a:pt x="458089" y="599440"/>
                    <a:pt x="485775" y="646684"/>
                  </a:cubicBezTo>
                  <a:lnTo>
                    <a:pt x="513080" y="693293"/>
                  </a:lnTo>
                  <a:lnTo>
                    <a:pt x="505460" y="639826"/>
                  </a:lnTo>
                  <a:cubicBezTo>
                    <a:pt x="498602" y="591947"/>
                    <a:pt x="520065" y="541909"/>
                    <a:pt x="562483" y="505714"/>
                  </a:cubicBezTo>
                  <a:cubicBezTo>
                    <a:pt x="593598" y="479298"/>
                    <a:pt x="630301" y="465201"/>
                    <a:pt x="665734" y="465201"/>
                  </a:cubicBezTo>
                  <a:cubicBezTo>
                    <a:pt x="678688" y="465201"/>
                    <a:pt x="691515" y="467106"/>
                    <a:pt x="703834" y="470916"/>
                  </a:cubicBezTo>
                  <a:lnTo>
                    <a:pt x="710057" y="450596"/>
                  </a:lnTo>
                  <a:cubicBezTo>
                    <a:pt x="695706" y="446151"/>
                    <a:pt x="680720" y="443992"/>
                    <a:pt x="665734" y="443992"/>
                  </a:cubicBezTo>
                  <a:cubicBezTo>
                    <a:pt x="625221" y="443992"/>
                    <a:pt x="583565" y="459740"/>
                    <a:pt x="548513" y="489585"/>
                  </a:cubicBezTo>
                  <a:cubicBezTo>
                    <a:pt x="510413" y="522097"/>
                    <a:pt x="487426" y="565023"/>
                    <a:pt x="483362" y="608838"/>
                  </a:cubicBezTo>
                  <a:cubicBezTo>
                    <a:pt x="449199" y="573278"/>
                    <a:pt x="399034" y="557530"/>
                    <a:pt x="350266" y="557530"/>
                  </a:cubicBezTo>
                  <a:cubicBezTo>
                    <a:pt x="329565" y="557530"/>
                    <a:pt x="309118" y="560324"/>
                    <a:pt x="290068" y="565785"/>
                  </a:cubicBezTo>
                  <a:cubicBezTo>
                    <a:pt x="214122" y="587375"/>
                    <a:pt x="153543" y="641350"/>
                    <a:pt x="99441" y="696468"/>
                  </a:cubicBezTo>
                  <a:cubicBezTo>
                    <a:pt x="52578" y="744220"/>
                    <a:pt x="0" y="808482"/>
                    <a:pt x="10160" y="881380"/>
                  </a:cubicBezTo>
                  <a:cubicBezTo>
                    <a:pt x="20574" y="955802"/>
                    <a:pt x="88138" y="1009523"/>
                    <a:pt x="216916" y="1045464"/>
                  </a:cubicBezTo>
                  <a:cubicBezTo>
                    <a:pt x="769112" y="1199642"/>
                    <a:pt x="1347216" y="1267714"/>
                    <a:pt x="1906143" y="1333373"/>
                  </a:cubicBezTo>
                  <a:cubicBezTo>
                    <a:pt x="1952244" y="1338834"/>
                    <a:pt x="2001393" y="1344549"/>
                    <a:pt x="2050796" y="1344549"/>
                  </a:cubicBezTo>
                  <a:lnTo>
                    <a:pt x="2050669" y="1344549"/>
                  </a:lnTo>
                  <a:cubicBezTo>
                    <a:pt x="2099310" y="1344549"/>
                    <a:pt x="2148332" y="1338961"/>
                    <a:pt x="2195068" y="1321943"/>
                  </a:cubicBezTo>
                  <a:cubicBezTo>
                    <a:pt x="2286381" y="1288669"/>
                    <a:pt x="2369693" y="1193673"/>
                    <a:pt x="2351405" y="1092327"/>
                  </a:cubicBezTo>
                  <a:cubicBezTo>
                    <a:pt x="2329561" y="972058"/>
                    <a:pt x="2191131" y="920115"/>
                    <a:pt x="2084959" y="891667"/>
                  </a:cubicBezTo>
                  <a:cubicBezTo>
                    <a:pt x="2091055" y="724281"/>
                    <a:pt x="2030730" y="574675"/>
                    <a:pt x="1922272" y="489966"/>
                  </a:cubicBezTo>
                  <a:cubicBezTo>
                    <a:pt x="1867154" y="447040"/>
                    <a:pt x="1794764" y="423164"/>
                    <a:pt x="1722247" y="423164"/>
                  </a:cubicBezTo>
                  <a:cubicBezTo>
                    <a:pt x="1708277" y="423164"/>
                    <a:pt x="1694307" y="424053"/>
                    <a:pt x="1680464" y="425831"/>
                  </a:cubicBezTo>
                  <a:cubicBezTo>
                    <a:pt x="1618869" y="433832"/>
                    <a:pt x="1564894" y="459486"/>
                    <a:pt x="1525651" y="499110"/>
                  </a:cubicBezTo>
                  <a:cubicBezTo>
                    <a:pt x="1527810" y="405130"/>
                    <a:pt x="1522095" y="299720"/>
                    <a:pt x="1479931" y="203708"/>
                  </a:cubicBezTo>
                  <a:cubicBezTo>
                    <a:pt x="1430655" y="91186"/>
                    <a:pt x="1332230" y="11811"/>
                    <a:pt x="1229360" y="1270"/>
                  </a:cubicBezTo>
                  <a:cubicBezTo>
                    <a:pt x="1220851" y="381"/>
                    <a:pt x="1212342" y="0"/>
                    <a:pt x="12038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689805" y="2823077"/>
            <a:ext cx="222771" cy="355006"/>
            <a:chOff x="0" y="0"/>
            <a:chExt cx="222771" cy="3550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2758" cy="354965"/>
            </a:xfrm>
            <a:custGeom>
              <a:avLst/>
              <a:gdLst/>
              <a:ahLst/>
              <a:cxnLst/>
              <a:rect l="l" t="t" r="r" b="b"/>
              <a:pathLst>
                <a:path w="222758" h="354965">
                  <a:moveTo>
                    <a:pt x="19177" y="354965"/>
                  </a:moveTo>
                  <a:lnTo>
                    <a:pt x="0" y="345694"/>
                  </a:lnTo>
                  <a:cubicBezTo>
                    <a:pt x="58674" y="225298"/>
                    <a:pt x="127762" y="108966"/>
                    <a:pt x="205486" y="0"/>
                  </a:cubicBezTo>
                  <a:lnTo>
                    <a:pt x="222758" y="12319"/>
                  </a:lnTo>
                  <a:cubicBezTo>
                    <a:pt x="145669" y="120269"/>
                    <a:pt x="77089" y="235585"/>
                    <a:pt x="19050" y="354965"/>
                  </a:cubicBezTo>
                  <a:lnTo>
                    <a:pt x="19177" y="3549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999634" y="4316997"/>
            <a:ext cx="434073" cy="340547"/>
            <a:chOff x="0" y="0"/>
            <a:chExt cx="434073" cy="340550"/>
          </a:xfrm>
        </p:grpSpPr>
        <p:sp>
          <p:nvSpPr>
            <p:cNvPr id="14" name="Freeform 14"/>
            <p:cNvSpPr/>
            <p:nvPr/>
          </p:nvSpPr>
          <p:spPr>
            <a:xfrm>
              <a:off x="-10033" y="-15367"/>
              <a:ext cx="448183" cy="357378"/>
            </a:xfrm>
            <a:custGeom>
              <a:avLst/>
              <a:gdLst/>
              <a:ahLst/>
              <a:cxnLst/>
              <a:rect l="l" t="t" r="r" b="b"/>
              <a:pathLst>
                <a:path w="448183" h="357378">
                  <a:moveTo>
                    <a:pt x="283718" y="32893"/>
                  </a:moveTo>
                  <a:cubicBezTo>
                    <a:pt x="216408" y="15367"/>
                    <a:pt x="137287" y="0"/>
                    <a:pt x="83820" y="44323"/>
                  </a:cubicBezTo>
                  <a:cubicBezTo>
                    <a:pt x="56769" y="66548"/>
                    <a:pt x="42037" y="100076"/>
                    <a:pt x="28321" y="132207"/>
                  </a:cubicBezTo>
                  <a:cubicBezTo>
                    <a:pt x="13970" y="166116"/>
                    <a:pt x="0" y="206883"/>
                    <a:pt x="20066" y="237744"/>
                  </a:cubicBezTo>
                  <a:cubicBezTo>
                    <a:pt x="45593" y="276733"/>
                    <a:pt x="104775" y="269621"/>
                    <a:pt x="148209" y="252730"/>
                  </a:cubicBezTo>
                  <a:cubicBezTo>
                    <a:pt x="146812" y="291973"/>
                    <a:pt x="152527" y="342011"/>
                    <a:pt x="189992" y="353568"/>
                  </a:cubicBezTo>
                  <a:cubicBezTo>
                    <a:pt x="202438" y="357378"/>
                    <a:pt x="215646" y="355727"/>
                    <a:pt x="228600" y="353822"/>
                  </a:cubicBezTo>
                  <a:lnTo>
                    <a:pt x="366522" y="335026"/>
                  </a:lnTo>
                  <a:cubicBezTo>
                    <a:pt x="397383" y="330835"/>
                    <a:pt x="434594" y="321310"/>
                    <a:pt x="442722" y="291211"/>
                  </a:cubicBezTo>
                  <a:cubicBezTo>
                    <a:pt x="448183" y="270764"/>
                    <a:pt x="436245" y="248920"/>
                    <a:pt x="419354" y="236347"/>
                  </a:cubicBezTo>
                  <a:cubicBezTo>
                    <a:pt x="402463" y="223774"/>
                    <a:pt x="381127" y="218821"/>
                    <a:pt x="360553" y="214249"/>
                  </a:cubicBezTo>
                  <a:cubicBezTo>
                    <a:pt x="352171" y="212344"/>
                    <a:pt x="343408" y="210566"/>
                    <a:pt x="336423" y="205359"/>
                  </a:cubicBezTo>
                  <a:cubicBezTo>
                    <a:pt x="319151" y="192659"/>
                    <a:pt x="322834" y="161036"/>
                    <a:pt x="342519" y="152781"/>
                  </a:cubicBezTo>
                  <a:cubicBezTo>
                    <a:pt x="355092" y="157353"/>
                    <a:pt x="368046" y="161925"/>
                    <a:pt x="381381" y="160655"/>
                  </a:cubicBezTo>
                  <a:cubicBezTo>
                    <a:pt x="394716" y="159385"/>
                    <a:pt x="408051" y="150368"/>
                    <a:pt x="410083" y="137287"/>
                  </a:cubicBezTo>
                  <a:cubicBezTo>
                    <a:pt x="410972" y="131191"/>
                    <a:pt x="409321" y="124841"/>
                    <a:pt x="407035" y="119126"/>
                  </a:cubicBezTo>
                  <a:cubicBezTo>
                    <a:pt x="389636" y="74549"/>
                    <a:pt x="331343" y="51562"/>
                    <a:pt x="288036" y="72136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140061" y="2366658"/>
            <a:ext cx="1215390" cy="178803"/>
            <a:chOff x="0" y="0"/>
            <a:chExt cx="1215390" cy="178803"/>
          </a:xfrm>
        </p:grpSpPr>
        <p:sp>
          <p:nvSpPr>
            <p:cNvPr id="16" name="Freeform 16"/>
            <p:cNvSpPr/>
            <p:nvPr/>
          </p:nvSpPr>
          <p:spPr>
            <a:xfrm>
              <a:off x="0" y="-1143"/>
              <a:ext cx="1215390" cy="179959"/>
            </a:xfrm>
            <a:custGeom>
              <a:avLst/>
              <a:gdLst/>
              <a:ahLst/>
              <a:cxnLst/>
              <a:rect l="l" t="t" r="r" b="b"/>
              <a:pathLst>
                <a:path w="1215390" h="179959">
                  <a:moveTo>
                    <a:pt x="11684" y="179832"/>
                  </a:moveTo>
                  <a:lnTo>
                    <a:pt x="0" y="162052"/>
                  </a:lnTo>
                  <a:cubicBezTo>
                    <a:pt x="162052" y="55245"/>
                    <a:pt x="369570" y="0"/>
                    <a:pt x="599821" y="1143"/>
                  </a:cubicBezTo>
                  <a:cubicBezTo>
                    <a:pt x="827659" y="2794"/>
                    <a:pt x="1048512" y="59182"/>
                    <a:pt x="1215390" y="108077"/>
                  </a:cubicBezTo>
                  <a:lnTo>
                    <a:pt x="1209421" y="128524"/>
                  </a:lnTo>
                  <a:cubicBezTo>
                    <a:pt x="1043940" y="80010"/>
                    <a:pt x="824992" y="24003"/>
                    <a:pt x="599567" y="22479"/>
                  </a:cubicBezTo>
                  <a:cubicBezTo>
                    <a:pt x="374396" y="21336"/>
                    <a:pt x="170180" y="75311"/>
                    <a:pt x="11684" y="179959"/>
                  </a:cubicBezTo>
                  <a:lnTo>
                    <a:pt x="11684" y="179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7628620" y="-63503"/>
            <a:ext cx="10722874" cy="1404528"/>
          </a:xfrm>
          <a:custGeom>
            <a:avLst/>
            <a:gdLst/>
            <a:ahLst/>
            <a:cxnLst/>
            <a:rect l="l" t="t" r="r" b="b"/>
            <a:pathLst>
              <a:path w="10722874" h="1404528">
                <a:moveTo>
                  <a:pt x="0" y="0"/>
                </a:moveTo>
                <a:lnTo>
                  <a:pt x="10722874" y="0"/>
                </a:lnTo>
                <a:lnTo>
                  <a:pt x="10722874" y="1404528"/>
                </a:lnTo>
                <a:lnTo>
                  <a:pt x="0" y="1404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933094" y="2836974"/>
            <a:ext cx="2358295" cy="2023843"/>
            <a:chOff x="0" y="0"/>
            <a:chExt cx="2358288" cy="2023847"/>
          </a:xfrm>
        </p:grpSpPr>
        <p:sp>
          <p:nvSpPr>
            <p:cNvPr id="19" name="Freeform 19"/>
            <p:cNvSpPr/>
            <p:nvPr/>
          </p:nvSpPr>
          <p:spPr>
            <a:xfrm>
              <a:off x="63500" y="112014"/>
              <a:ext cx="2231263" cy="1848358"/>
            </a:xfrm>
            <a:custGeom>
              <a:avLst/>
              <a:gdLst/>
              <a:ahLst/>
              <a:cxnLst/>
              <a:rect l="l" t="t" r="r" b="b"/>
              <a:pathLst>
                <a:path w="2231263" h="1848358">
                  <a:moveTo>
                    <a:pt x="2231263" y="1848358"/>
                  </a:moveTo>
                  <a:lnTo>
                    <a:pt x="2196084" y="1828546"/>
                  </a:lnTo>
                  <a:cubicBezTo>
                    <a:pt x="1437513" y="1399540"/>
                    <a:pt x="723138" y="716280"/>
                    <a:pt x="92964" y="113538"/>
                  </a:cubicBezTo>
                  <a:lnTo>
                    <a:pt x="0" y="24765"/>
                  </a:lnTo>
                  <a:lnTo>
                    <a:pt x="28829" y="26416"/>
                  </a:lnTo>
                  <a:cubicBezTo>
                    <a:pt x="340614" y="44958"/>
                    <a:pt x="678053" y="54737"/>
                    <a:pt x="1034542" y="1016"/>
                  </a:cubicBezTo>
                  <a:lnTo>
                    <a:pt x="1041273" y="0"/>
                  </a:lnTo>
                  <a:lnTo>
                    <a:pt x="1044956" y="5588"/>
                  </a:lnTo>
                  <a:cubicBezTo>
                    <a:pt x="1445514" y="605790"/>
                    <a:pt x="1865376" y="1240028"/>
                    <a:pt x="2210308" y="1813814"/>
                  </a:cubicBezTo>
                  <a:lnTo>
                    <a:pt x="2231136" y="1848358"/>
                  </a:lnTo>
                  <a:close/>
                  <a:moveTo>
                    <a:pt x="56515" y="49276"/>
                  </a:moveTo>
                  <a:lnTo>
                    <a:pt x="107696" y="98171"/>
                  </a:lnTo>
                  <a:cubicBezTo>
                    <a:pt x="727202" y="690626"/>
                    <a:pt x="1427988" y="1360932"/>
                    <a:pt x="2171319" y="1789684"/>
                  </a:cubicBezTo>
                  <a:cubicBezTo>
                    <a:pt x="1831594" y="1227328"/>
                    <a:pt x="1422273" y="609092"/>
                    <a:pt x="1031240" y="22860"/>
                  </a:cubicBezTo>
                  <a:cubicBezTo>
                    <a:pt x="686181" y="74168"/>
                    <a:pt x="359410" y="66548"/>
                    <a:pt x="56515" y="49149"/>
                  </a:cubicBezTo>
                  <a:lnTo>
                    <a:pt x="56515" y="492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59764" y="86233"/>
              <a:ext cx="1159891" cy="1816735"/>
            </a:xfrm>
            <a:custGeom>
              <a:avLst/>
              <a:gdLst/>
              <a:ahLst/>
              <a:cxnLst/>
              <a:rect l="l" t="t" r="r" b="b"/>
              <a:pathLst>
                <a:path w="1159891" h="1816735">
                  <a:moveTo>
                    <a:pt x="0" y="119126"/>
                  </a:moveTo>
                  <a:cubicBezTo>
                    <a:pt x="49149" y="82677"/>
                    <a:pt x="98044" y="46355"/>
                    <a:pt x="149098" y="0"/>
                  </a:cubicBezTo>
                  <a:cubicBezTo>
                    <a:pt x="1159891" y="1735201"/>
                    <a:pt x="1078738" y="1816735"/>
                    <a:pt x="1078738" y="1816735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26134" y="63500"/>
              <a:ext cx="948944" cy="1869948"/>
            </a:xfrm>
            <a:custGeom>
              <a:avLst/>
              <a:gdLst/>
              <a:ahLst/>
              <a:cxnLst/>
              <a:rect l="l" t="t" r="r" b="b"/>
              <a:pathLst>
                <a:path w="948944" h="1869948">
                  <a:moveTo>
                    <a:pt x="928370" y="1869948"/>
                  </a:moveTo>
                  <a:cubicBezTo>
                    <a:pt x="813181" y="1337818"/>
                    <a:pt x="719836" y="794258"/>
                    <a:pt x="651002" y="254254"/>
                  </a:cubicBezTo>
                  <a:cubicBezTo>
                    <a:pt x="646049" y="214884"/>
                    <a:pt x="639953" y="180467"/>
                    <a:pt x="617855" y="156845"/>
                  </a:cubicBezTo>
                  <a:cubicBezTo>
                    <a:pt x="595630" y="133223"/>
                    <a:pt x="561594" y="125349"/>
                    <a:pt x="522605" y="117983"/>
                  </a:cubicBezTo>
                  <a:lnTo>
                    <a:pt x="0" y="20828"/>
                  </a:lnTo>
                  <a:lnTo>
                    <a:pt x="3810" y="0"/>
                  </a:lnTo>
                  <a:lnTo>
                    <a:pt x="526415" y="97282"/>
                  </a:lnTo>
                  <a:cubicBezTo>
                    <a:pt x="559435" y="103378"/>
                    <a:pt x="604393" y="111887"/>
                    <a:pt x="633222" y="142367"/>
                  </a:cubicBezTo>
                  <a:cubicBezTo>
                    <a:pt x="661924" y="172847"/>
                    <a:pt x="667512" y="216535"/>
                    <a:pt x="671957" y="251587"/>
                  </a:cubicBezTo>
                  <a:cubicBezTo>
                    <a:pt x="740664" y="790956"/>
                    <a:pt x="833882" y="1333881"/>
                    <a:pt x="948944" y="1865376"/>
                  </a:cubicBezTo>
                  <a:lnTo>
                    <a:pt x="928243" y="1869948"/>
                  </a:lnTo>
                  <a:lnTo>
                    <a:pt x="928243" y="18699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4960" y="530352"/>
              <a:ext cx="1949831" cy="1401064"/>
            </a:xfrm>
            <a:custGeom>
              <a:avLst/>
              <a:gdLst/>
              <a:ahLst/>
              <a:cxnLst/>
              <a:rect l="l" t="t" r="r" b="b"/>
              <a:pathLst>
                <a:path w="1949831" h="1401064">
                  <a:moveTo>
                    <a:pt x="176784" y="0"/>
                  </a:moveTo>
                  <a:cubicBezTo>
                    <a:pt x="133223" y="93472"/>
                    <a:pt x="43561" y="210947"/>
                    <a:pt x="0" y="304546"/>
                  </a:cubicBezTo>
                  <a:cubicBezTo>
                    <a:pt x="231775" y="449961"/>
                    <a:pt x="529209" y="637286"/>
                    <a:pt x="760984" y="782701"/>
                  </a:cubicBezTo>
                  <a:cubicBezTo>
                    <a:pt x="1108710" y="1000760"/>
                    <a:pt x="1557655" y="1279652"/>
                    <a:pt x="1949831" y="1401064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024676" y="4861560"/>
            <a:ext cx="4286726" cy="2992545"/>
          </a:xfrm>
          <a:custGeom>
            <a:avLst/>
            <a:gdLst/>
            <a:ahLst/>
            <a:cxnLst/>
            <a:rect l="l" t="t" r="r" b="b"/>
            <a:pathLst>
              <a:path w="4286726" h="2992545">
                <a:moveTo>
                  <a:pt x="0" y="0"/>
                </a:moveTo>
                <a:lnTo>
                  <a:pt x="4286726" y="0"/>
                </a:lnTo>
                <a:lnTo>
                  <a:pt x="4286726" y="2992545"/>
                </a:lnTo>
                <a:lnTo>
                  <a:pt x="0" y="2992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150371" y="8131502"/>
            <a:ext cx="1679067" cy="1734826"/>
            <a:chOff x="0" y="0"/>
            <a:chExt cx="2238756" cy="23131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38756" cy="2313051"/>
            </a:xfrm>
            <a:custGeom>
              <a:avLst/>
              <a:gdLst/>
              <a:ahLst/>
              <a:cxnLst/>
              <a:rect l="l" t="t" r="r" b="b"/>
              <a:pathLst>
                <a:path w="2238756" h="2313051">
                  <a:moveTo>
                    <a:pt x="380873" y="0"/>
                  </a:moveTo>
                  <a:cubicBezTo>
                    <a:pt x="170688" y="381"/>
                    <a:pt x="0" y="170815"/>
                    <a:pt x="0" y="381508"/>
                  </a:cubicBezTo>
                  <a:lnTo>
                    <a:pt x="0" y="1932432"/>
                  </a:lnTo>
                  <a:cubicBezTo>
                    <a:pt x="0" y="2134235"/>
                    <a:pt x="156845" y="2299843"/>
                    <a:pt x="355854" y="2313051"/>
                  </a:cubicBezTo>
                  <a:lnTo>
                    <a:pt x="1882902" y="2313051"/>
                  </a:lnTo>
                  <a:cubicBezTo>
                    <a:pt x="2081403" y="2299843"/>
                    <a:pt x="2238756" y="2134616"/>
                    <a:pt x="2238756" y="1932432"/>
                  </a:cubicBezTo>
                  <a:lnTo>
                    <a:pt x="2238756" y="381508"/>
                  </a:lnTo>
                  <a:cubicBezTo>
                    <a:pt x="2238756" y="171196"/>
                    <a:pt x="2068449" y="381"/>
                    <a:pt x="1857883" y="0"/>
                  </a:cubicBezTo>
                  <a:close/>
                </a:path>
              </a:pathLst>
            </a:custGeom>
            <a:blipFill>
              <a:blip r:embed="rId10"/>
              <a:stretch>
                <a:fillRect l="-1910" r="-1819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130083" y="8111214"/>
            <a:ext cx="1719653" cy="1776051"/>
          </a:xfrm>
          <a:custGeom>
            <a:avLst/>
            <a:gdLst/>
            <a:ahLst/>
            <a:cxnLst/>
            <a:rect l="l" t="t" r="r" b="b"/>
            <a:pathLst>
              <a:path w="1719653" h="1776051">
                <a:moveTo>
                  <a:pt x="0" y="0"/>
                </a:moveTo>
                <a:lnTo>
                  <a:pt x="1719653" y="0"/>
                </a:lnTo>
                <a:lnTo>
                  <a:pt x="1719653" y="1776050"/>
                </a:lnTo>
                <a:lnTo>
                  <a:pt x="0" y="1776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4062596" y="8141237"/>
            <a:ext cx="1660236" cy="1715376"/>
            <a:chOff x="0" y="0"/>
            <a:chExt cx="2213648" cy="228716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13610" cy="2287143"/>
            </a:xfrm>
            <a:custGeom>
              <a:avLst/>
              <a:gdLst/>
              <a:ahLst/>
              <a:cxnLst/>
              <a:rect l="l" t="t" r="r" b="b"/>
              <a:pathLst>
                <a:path w="2213610" h="2287143">
                  <a:moveTo>
                    <a:pt x="377317" y="0"/>
                  </a:moveTo>
                  <a:cubicBezTo>
                    <a:pt x="169164" y="0"/>
                    <a:pt x="0" y="168656"/>
                    <a:pt x="0" y="377317"/>
                  </a:cubicBezTo>
                  <a:lnTo>
                    <a:pt x="0" y="1910715"/>
                  </a:lnTo>
                  <a:cubicBezTo>
                    <a:pt x="0" y="2110359"/>
                    <a:pt x="155067" y="2274062"/>
                    <a:pt x="351790" y="2287143"/>
                  </a:cubicBezTo>
                  <a:lnTo>
                    <a:pt x="1861820" y="2287143"/>
                  </a:lnTo>
                  <a:cubicBezTo>
                    <a:pt x="2058162" y="2274062"/>
                    <a:pt x="2213610" y="2110740"/>
                    <a:pt x="2213610" y="1910715"/>
                  </a:cubicBezTo>
                  <a:lnTo>
                    <a:pt x="2213610" y="377317"/>
                  </a:lnTo>
                  <a:cubicBezTo>
                    <a:pt x="2213610" y="169164"/>
                    <a:pt x="2044954" y="0"/>
                    <a:pt x="1836420" y="0"/>
                  </a:cubicBezTo>
                  <a:close/>
                </a:path>
              </a:pathLst>
            </a:custGeom>
            <a:blipFill>
              <a:blip r:embed="rId13"/>
              <a:stretch>
                <a:fillRect l="-1679" r="-1643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0" y="259023"/>
            <a:ext cx="3416960" cy="2690584"/>
            <a:chOff x="0" y="0"/>
            <a:chExt cx="3416960" cy="269058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416935" cy="2690622"/>
            </a:xfrm>
            <a:custGeom>
              <a:avLst/>
              <a:gdLst/>
              <a:ahLst/>
              <a:cxnLst/>
              <a:rect l="l" t="t" r="r" b="b"/>
              <a:pathLst>
                <a:path w="3416935" h="2690622">
                  <a:moveTo>
                    <a:pt x="0" y="0"/>
                  </a:moveTo>
                  <a:lnTo>
                    <a:pt x="0" y="2690622"/>
                  </a:lnTo>
                  <a:lnTo>
                    <a:pt x="3416935" y="2690622"/>
                  </a:lnTo>
                  <a:lnTo>
                    <a:pt x="34169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0" y="8999239"/>
            <a:ext cx="10099081" cy="1287761"/>
            <a:chOff x="0" y="0"/>
            <a:chExt cx="10099078" cy="12877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099040" cy="1287780"/>
            </a:xfrm>
            <a:custGeom>
              <a:avLst/>
              <a:gdLst/>
              <a:ahLst/>
              <a:cxnLst/>
              <a:rect l="l" t="t" r="r" b="b"/>
              <a:pathLst>
                <a:path w="10099040" h="1287780">
                  <a:moveTo>
                    <a:pt x="0" y="0"/>
                  </a:moveTo>
                  <a:lnTo>
                    <a:pt x="0" y="1287780"/>
                  </a:lnTo>
                  <a:lnTo>
                    <a:pt x="10099040" y="1287780"/>
                  </a:lnTo>
                  <a:lnTo>
                    <a:pt x="1009904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7692123" y="0"/>
            <a:ext cx="10595877" cy="1283256"/>
            <a:chOff x="0" y="0"/>
            <a:chExt cx="10595877" cy="128325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595864" cy="1283208"/>
            </a:xfrm>
            <a:custGeom>
              <a:avLst/>
              <a:gdLst/>
              <a:ahLst/>
              <a:cxnLst/>
              <a:rect l="l" t="t" r="r" b="b"/>
              <a:pathLst>
                <a:path w="10595864" h="1283208">
                  <a:moveTo>
                    <a:pt x="0" y="0"/>
                  </a:moveTo>
                  <a:lnTo>
                    <a:pt x="0" y="1283208"/>
                  </a:lnTo>
                  <a:lnTo>
                    <a:pt x="10595864" y="1283208"/>
                  </a:lnTo>
                  <a:lnTo>
                    <a:pt x="1059586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0099081" y="2364029"/>
            <a:ext cx="7160219" cy="5558933"/>
            <a:chOff x="0" y="0"/>
            <a:chExt cx="7160222" cy="55589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60260" cy="5558917"/>
            </a:xfrm>
            <a:custGeom>
              <a:avLst/>
              <a:gdLst/>
              <a:ahLst/>
              <a:cxnLst/>
              <a:rect l="l" t="t" r="r" b="b"/>
              <a:pathLst>
                <a:path w="7160260" h="5558917">
                  <a:moveTo>
                    <a:pt x="0" y="5558917"/>
                  </a:moveTo>
                  <a:lnTo>
                    <a:pt x="7160260" y="5558917"/>
                  </a:lnTo>
                  <a:lnTo>
                    <a:pt x="71602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37"/>
          <p:cNvSpPr/>
          <p:nvPr/>
        </p:nvSpPr>
        <p:spPr>
          <a:xfrm>
            <a:off x="14042536" y="8121177"/>
            <a:ext cx="1700365" cy="1756134"/>
          </a:xfrm>
          <a:custGeom>
            <a:avLst/>
            <a:gdLst/>
            <a:ahLst/>
            <a:cxnLst/>
            <a:rect l="l" t="t" r="r" b="b"/>
            <a:pathLst>
              <a:path w="1700365" h="1756134">
                <a:moveTo>
                  <a:pt x="0" y="0"/>
                </a:moveTo>
                <a:lnTo>
                  <a:pt x="1700365" y="0"/>
                </a:lnTo>
                <a:lnTo>
                  <a:pt x="1700365" y="1756134"/>
                </a:lnTo>
                <a:lnTo>
                  <a:pt x="0" y="17561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1028700" y="3291059"/>
            <a:ext cx="10116855" cy="535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22"/>
              </a:lnSpc>
            </a:pPr>
            <a:r>
              <a:rPr lang="en-US" sz="12018" dirty="0">
                <a:solidFill>
                  <a:srgbClr val="FF914D"/>
                </a:solidFill>
                <a:latin typeface="Caveat Brush"/>
                <a:ea typeface="Caveat Brush"/>
                <a:cs typeface="Caveat Brush"/>
                <a:sym typeface="Caveat Brush"/>
              </a:rPr>
              <a:t>WASLA </a:t>
            </a:r>
            <a:r>
              <a:rPr lang="en-US" sz="12018" dirty="0">
                <a:solidFill>
                  <a:srgbClr val="FFFFF4"/>
                </a:solidFill>
                <a:latin typeface="Caveat Brush"/>
                <a:ea typeface="Caveat Brush"/>
                <a:cs typeface="Caveat Brush"/>
                <a:sym typeface="Caveat Brush"/>
              </a:rPr>
              <a:t>PLATFORM </a:t>
            </a:r>
            <a:r>
              <a:rPr lang="en-US" sz="12018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PRESENTATION</a:t>
            </a:r>
          </a:p>
          <a:p>
            <a:pPr algn="l">
              <a:lnSpc>
                <a:spcPts val="6999"/>
              </a:lnSpc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“Connecting Fresh Graduates </a:t>
            </a:r>
            <a:r>
              <a:rPr lang="en-US" sz="2799" dirty="0">
                <a:solidFill>
                  <a:srgbClr val="FF914D"/>
                </a:solidFill>
                <a:latin typeface="Canva Sans"/>
                <a:ea typeface="Canva Sans"/>
                <a:cs typeface="Canva Sans"/>
                <a:sym typeface="Canva Sans"/>
              </a:rPr>
              <a:t>With </a:t>
            </a: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Startups”</a:t>
            </a:r>
          </a:p>
          <a:p>
            <a:pPr algn="l">
              <a:lnSpc>
                <a:spcPts val="6999"/>
              </a:lnSpc>
            </a:pPr>
            <a:endParaRPr lang="en-US" sz="27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666756" y="742855"/>
            <a:ext cx="7132425" cy="2244576"/>
            <a:chOff x="0" y="0"/>
            <a:chExt cx="7132422" cy="22445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5020" cy="2244598"/>
            </a:xfrm>
            <a:custGeom>
              <a:avLst/>
              <a:gdLst/>
              <a:ahLst/>
              <a:cxnLst/>
              <a:rect l="l" t="t" r="r" b="b"/>
              <a:pathLst>
                <a:path w="7145020" h="2244598">
                  <a:moveTo>
                    <a:pt x="6739890" y="59690"/>
                  </a:moveTo>
                  <a:cubicBezTo>
                    <a:pt x="6762877" y="74041"/>
                    <a:pt x="6782943" y="85598"/>
                    <a:pt x="6803136" y="99949"/>
                  </a:cubicBezTo>
                  <a:cubicBezTo>
                    <a:pt x="6854825" y="143002"/>
                    <a:pt x="6909435" y="180340"/>
                    <a:pt x="6964045" y="217678"/>
                  </a:cubicBezTo>
                  <a:cubicBezTo>
                    <a:pt x="7030085" y="257937"/>
                    <a:pt x="7035926" y="318262"/>
                    <a:pt x="7033006" y="390017"/>
                  </a:cubicBezTo>
                  <a:cubicBezTo>
                    <a:pt x="6941058" y="352679"/>
                    <a:pt x="6857746" y="303784"/>
                    <a:pt x="6780149" y="246380"/>
                  </a:cubicBezTo>
                  <a:cubicBezTo>
                    <a:pt x="6742811" y="214757"/>
                    <a:pt x="6748526" y="165989"/>
                    <a:pt x="6739890" y="125730"/>
                  </a:cubicBezTo>
                  <a:cubicBezTo>
                    <a:pt x="6736969" y="102743"/>
                    <a:pt x="6736969" y="82677"/>
                    <a:pt x="6739890" y="59690"/>
                  </a:cubicBezTo>
                  <a:close/>
                  <a:moveTo>
                    <a:pt x="6765798" y="292354"/>
                  </a:moveTo>
                  <a:cubicBezTo>
                    <a:pt x="6808851" y="321056"/>
                    <a:pt x="6840474" y="344043"/>
                    <a:pt x="6872097" y="364236"/>
                  </a:cubicBezTo>
                  <a:lnTo>
                    <a:pt x="6946773" y="413131"/>
                  </a:lnTo>
                  <a:cubicBezTo>
                    <a:pt x="7041642" y="473456"/>
                    <a:pt x="7044436" y="473456"/>
                    <a:pt x="7033006" y="605663"/>
                  </a:cubicBezTo>
                  <a:lnTo>
                    <a:pt x="6803136" y="479298"/>
                  </a:lnTo>
                  <a:cubicBezTo>
                    <a:pt x="6791706" y="470662"/>
                    <a:pt x="6783070" y="462026"/>
                    <a:pt x="6780149" y="447675"/>
                  </a:cubicBezTo>
                  <a:cubicBezTo>
                    <a:pt x="6774434" y="401701"/>
                    <a:pt x="6771513" y="355727"/>
                    <a:pt x="6765798" y="292481"/>
                  </a:cubicBezTo>
                  <a:close/>
                  <a:moveTo>
                    <a:pt x="6794500" y="493395"/>
                  </a:moveTo>
                  <a:lnTo>
                    <a:pt x="7038721" y="637032"/>
                  </a:lnTo>
                  <a:cubicBezTo>
                    <a:pt x="7041642" y="700278"/>
                    <a:pt x="7044436" y="766318"/>
                    <a:pt x="7050151" y="838073"/>
                  </a:cubicBezTo>
                  <a:lnTo>
                    <a:pt x="6794500" y="734822"/>
                  </a:lnTo>
                  <a:lnTo>
                    <a:pt x="6794500" y="493522"/>
                  </a:lnTo>
                  <a:close/>
                  <a:moveTo>
                    <a:pt x="6797421" y="780669"/>
                  </a:moveTo>
                  <a:lnTo>
                    <a:pt x="7055993" y="904240"/>
                  </a:lnTo>
                  <a:lnTo>
                    <a:pt x="7055993" y="1093851"/>
                  </a:lnTo>
                  <a:cubicBezTo>
                    <a:pt x="7038721" y="1090930"/>
                    <a:pt x="7021575" y="1085215"/>
                    <a:pt x="7004303" y="1079500"/>
                  </a:cubicBezTo>
                  <a:cubicBezTo>
                    <a:pt x="6958330" y="1059434"/>
                    <a:pt x="6915276" y="1033526"/>
                    <a:pt x="6866382" y="1016254"/>
                  </a:cubicBezTo>
                  <a:cubicBezTo>
                    <a:pt x="6817487" y="998982"/>
                    <a:pt x="6794500" y="973201"/>
                    <a:pt x="6797421" y="921385"/>
                  </a:cubicBezTo>
                  <a:cubicBezTo>
                    <a:pt x="6800342" y="878332"/>
                    <a:pt x="6797421" y="835152"/>
                    <a:pt x="6797421" y="780669"/>
                  </a:cubicBezTo>
                  <a:close/>
                  <a:moveTo>
                    <a:pt x="6803136" y="1021969"/>
                  </a:moveTo>
                  <a:cubicBezTo>
                    <a:pt x="6834759" y="1033399"/>
                    <a:pt x="6854825" y="1042035"/>
                    <a:pt x="6875018" y="1053592"/>
                  </a:cubicBezTo>
                  <a:cubicBezTo>
                    <a:pt x="6909435" y="1073658"/>
                    <a:pt x="6943978" y="1093851"/>
                    <a:pt x="6978396" y="1108202"/>
                  </a:cubicBezTo>
                  <a:cubicBezTo>
                    <a:pt x="7053072" y="1131189"/>
                    <a:pt x="7078980" y="1180084"/>
                    <a:pt x="7076059" y="1251839"/>
                  </a:cubicBezTo>
                  <a:cubicBezTo>
                    <a:pt x="7076059" y="1283462"/>
                    <a:pt x="7078980" y="1315085"/>
                    <a:pt x="7081774" y="1355217"/>
                  </a:cubicBezTo>
                  <a:lnTo>
                    <a:pt x="6820281" y="1208786"/>
                  </a:lnTo>
                  <a:cubicBezTo>
                    <a:pt x="6814566" y="1154176"/>
                    <a:pt x="6808851" y="1096772"/>
                    <a:pt x="6803010" y="1022096"/>
                  </a:cubicBezTo>
                  <a:close/>
                  <a:moveTo>
                    <a:pt x="6820408" y="1260475"/>
                  </a:moveTo>
                  <a:cubicBezTo>
                    <a:pt x="6906640" y="1303528"/>
                    <a:pt x="6984111" y="1340866"/>
                    <a:pt x="7058914" y="1384046"/>
                  </a:cubicBezTo>
                  <a:cubicBezTo>
                    <a:pt x="7073265" y="1392682"/>
                    <a:pt x="7081901" y="1409954"/>
                    <a:pt x="7084822" y="1427099"/>
                  </a:cubicBezTo>
                  <a:cubicBezTo>
                    <a:pt x="7090537" y="1478788"/>
                    <a:pt x="7093458" y="1533398"/>
                    <a:pt x="7096252" y="1585087"/>
                  </a:cubicBezTo>
                  <a:lnTo>
                    <a:pt x="7081901" y="1596517"/>
                  </a:lnTo>
                  <a:lnTo>
                    <a:pt x="6820408" y="1447165"/>
                  </a:lnTo>
                  <a:lnTo>
                    <a:pt x="6820408" y="1260475"/>
                  </a:lnTo>
                  <a:close/>
                  <a:moveTo>
                    <a:pt x="6814693" y="1475994"/>
                  </a:moveTo>
                  <a:cubicBezTo>
                    <a:pt x="6900925" y="1530604"/>
                    <a:pt x="6987032" y="1579372"/>
                    <a:pt x="7070344" y="1631188"/>
                  </a:cubicBezTo>
                  <a:cubicBezTo>
                    <a:pt x="7081774" y="1636903"/>
                    <a:pt x="7090410" y="1648460"/>
                    <a:pt x="7093331" y="1662811"/>
                  </a:cubicBezTo>
                  <a:cubicBezTo>
                    <a:pt x="7093331" y="1705864"/>
                    <a:pt x="7087615" y="1749044"/>
                    <a:pt x="7084695" y="1797812"/>
                  </a:cubicBezTo>
                  <a:lnTo>
                    <a:pt x="6785863" y="1573784"/>
                  </a:lnTo>
                  <a:lnTo>
                    <a:pt x="6814565" y="1476121"/>
                  </a:lnTo>
                  <a:close/>
                  <a:moveTo>
                    <a:pt x="6423660" y="52070"/>
                  </a:moveTo>
                  <a:cubicBezTo>
                    <a:pt x="6503416" y="52070"/>
                    <a:pt x="6584315" y="53975"/>
                    <a:pt x="6668008" y="53975"/>
                  </a:cubicBezTo>
                  <a:cubicBezTo>
                    <a:pt x="6685280" y="120015"/>
                    <a:pt x="6696710" y="188976"/>
                    <a:pt x="6708267" y="263652"/>
                  </a:cubicBezTo>
                  <a:cubicBezTo>
                    <a:pt x="6728333" y="467614"/>
                    <a:pt x="6739889" y="674497"/>
                    <a:pt x="6736969" y="881380"/>
                  </a:cubicBezTo>
                  <a:cubicBezTo>
                    <a:pt x="6736969" y="990600"/>
                    <a:pt x="6751320" y="1102614"/>
                    <a:pt x="6754240" y="1211707"/>
                  </a:cubicBezTo>
                  <a:cubicBezTo>
                    <a:pt x="6757161" y="1295019"/>
                    <a:pt x="6754240" y="1381252"/>
                    <a:pt x="6748525" y="1464564"/>
                  </a:cubicBezTo>
                  <a:cubicBezTo>
                    <a:pt x="6742810" y="1536446"/>
                    <a:pt x="6737095" y="1539240"/>
                    <a:pt x="6665213" y="1544955"/>
                  </a:cubicBezTo>
                  <a:cubicBezTo>
                    <a:pt x="6547484" y="1550670"/>
                    <a:pt x="6429628" y="1556385"/>
                    <a:pt x="6314693" y="1567942"/>
                  </a:cubicBezTo>
                  <a:cubicBezTo>
                    <a:pt x="6082029" y="1590929"/>
                    <a:pt x="5843523" y="1613916"/>
                    <a:pt x="5610859" y="1645539"/>
                  </a:cubicBezTo>
                  <a:cubicBezTo>
                    <a:pt x="5335015" y="1679956"/>
                    <a:pt x="5053456" y="1702943"/>
                    <a:pt x="4774818" y="1708785"/>
                  </a:cubicBezTo>
                  <a:cubicBezTo>
                    <a:pt x="4231893" y="1723136"/>
                    <a:pt x="3691762" y="1743202"/>
                    <a:pt x="3148710" y="1760474"/>
                  </a:cubicBezTo>
                  <a:cubicBezTo>
                    <a:pt x="2852800" y="1769110"/>
                    <a:pt x="2556890" y="1783461"/>
                    <a:pt x="2260980" y="1789176"/>
                  </a:cubicBezTo>
                  <a:cubicBezTo>
                    <a:pt x="1746757" y="1800606"/>
                    <a:pt x="1235328" y="1809242"/>
                    <a:pt x="724026" y="1820799"/>
                  </a:cubicBezTo>
                  <a:cubicBezTo>
                    <a:pt x="522985" y="1823720"/>
                    <a:pt x="318896" y="1840865"/>
                    <a:pt x="117855" y="1849501"/>
                  </a:cubicBezTo>
                  <a:lnTo>
                    <a:pt x="83312" y="1849501"/>
                  </a:lnTo>
                  <a:cubicBezTo>
                    <a:pt x="80391" y="1840865"/>
                    <a:pt x="77597" y="1829435"/>
                    <a:pt x="77597" y="1820799"/>
                  </a:cubicBezTo>
                  <a:cubicBezTo>
                    <a:pt x="68961" y="1639824"/>
                    <a:pt x="68961" y="1458849"/>
                    <a:pt x="80518" y="1277874"/>
                  </a:cubicBezTo>
                  <a:cubicBezTo>
                    <a:pt x="97663" y="1079500"/>
                    <a:pt x="106299" y="884174"/>
                    <a:pt x="117729" y="685927"/>
                  </a:cubicBezTo>
                  <a:cubicBezTo>
                    <a:pt x="123444" y="576707"/>
                    <a:pt x="126365" y="470408"/>
                    <a:pt x="129159" y="361315"/>
                  </a:cubicBezTo>
                  <a:cubicBezTo>
                    <a:pt x="132080" y="283718"/>
                    <a:pt x="134874" y="275082"/>
                    <a:pt x="215392" y="263652"/>
                  </a:cubicBezTo>
                  <a:cubicBezTo>
                    <a:pt x="373380" y="237744"/>
                    <a:pt x="534289" y="217678"/>
                    <a:pt x="692277" y="200406"/>
                  </a:cubicBezTo>
                  <a:cubicBezTo>
                    <a:pt x="918972" y="176784"/>
                    <a:pt x="1146302" y="171323"/>
                    <a:pt x="1373886" y="171323"/>
                  </a:cubicBezTo>
                  <a:cubicBezTo>
                    <a:pt x="1569847" y="171323"/>
                    <a:pt x="1766062" y="175387"/>
                    <a:pt x="1962404" y="175387"/>
                  </a:cubicBezTo>
                  <a:cubicBezTo>
                    <a:pt x="2009267" y="175387"/>
                    <a:pt x="2056003" y="175133"/>
                    <a:pt x="2102866" y="174625"/>
                  </a:cubicBezTo>
                  <a:cubicBezTo>
                    <a:pt x="2654427" y="165989"/>
                    <a:pt x="3203194" y="148717"/>
                    <a:pt x="3754755" y="140208"/>
                  </a:cubicBezTo>
                  <a:cubicBezTo>
                    <a:pt x="3876802" y="138811"/>
                    <a:pt x="3998214" y="138811"/>
                    <a:pt x="4119626" y="138811"/>
                  </a:cubicBezTo>
                  <a:cubicBezTo>
                    <a:pt x="4241038" y="138811"/>
                    <a:pt x="4362450" y="138811"/>
                    <a:pt x="4484497" y="137414"/>
                  </a:cubicBezTo>
                  <a:cubicBezTo>
                    <a:pt x="4794758" y="134493"/>
                    <a:pt x="5105019" y="131699"/>
                    <a:pt x="5415280" y="117348"/>
                  </a:cubicBezTo>
                  <a:cubicBezTo>
                    <a:pt x="5691124" y="105918"/>
                    <a:pt x="5969762" y="74295"/>
                    <a:pt x="6245606" y="57023"/>
                  </a:cubicBezTo>
                  <a:cubicBezTo>
                    <a:pt x="6304661" y="53340"/>
                    <a:pt x="6363843" y="52324"/>
                    <a:pt x="6423533" y="52324"/>
                  </a:cubicBezTo>
                  <a:close/>
                  <a:moveTo>
                    <a:pt x="6687820" y="1596771"/>
                  </a:moveTo>
                  <a:cubicBezTo>
                    <a:pt x="6738238" y="1596771"/>
                    <a:pt x="6780149" y="1619123"/>
                    <a:pt x="6820281" y="1657096"/>
                  </a:cubicBezTo>
                  <a:cubicBezTo>
                    <a:pt x="6874890" y="1703070"/>
                    <a:pt x="6932295" y="1749044"/>
                    <a:pt x="6992620" y="1792097"/>
                  </a:cubicBezTo>
                  <a:lnTo>
                    <a:pt x="7035673" y="1826514"/>
                  </a:lnTo>
                  <a:cubicBezTo>
                    <a:pt x="7027037" y="1835150"/>
                    <a:pt x="7021322" y="1843786"/>
                    <a:pt x="7015607" y="1843786"/>
                  </a:cubicBezTo>
                  <a:cubicBezTo>
                    <a:pt x="7011670" y="1843659"/>
                    <a:pt x="7007733" y="1843659"/>
                    <a:pt x="7003796" y="1843659"/>
                  </a:cubicBezTo>
                  <a:cubicBezTo>
                    <a:pt x="6916547" y="1843659"/>
                    <a:pt x="6836664" y="1873377"/>
                    <a:pt x="6754114" y="1892681"/>
                  </a:cubicBezTo>
                  <a:cubicBezTo>
                    <a:pt x="6746748" y="1895348"/>
                    <a:pt x="6739001" y="1896618"/>
                    <a:pt x="6731254" y="1896618"/>
                  </a:cubicBezTo>
                  <a:cubicBezTo>
                    <a:pt x="6706108" y="1896618"/>
                    <a:pt x="6681089" y="1883029"/>
                    <a:pt x="6667881" y="1861058"/>
                  </a:cubicBezTo>
                  <a:cubicBezTo>
                    <a:pt x="6613272" y="1789176"/>
                    <a:pt x="6555867" y="1723136"/>
                    <a:pt x="6498336" y="1654175"/>
                  </a:cubicBezTo>
                  <a:cubicBezTo>
                    <a:pt x="6492621" y="1642745"/>
                    <a:pt x="6483985" y="1631188"/>
                    <a:pt x="6478270" y="1619758"/>
                  </a:cubicBezTo>
                  <a:cubicBezTo>
                    <a:pt x="6495542" y="1616837"/>
                    <a:pt x="6509893" y="1614043"/>
                    <a:pt x="6527165" y="1611122"/>
                  </a:cubicBezTo>
                  <a:cubicBezTo>
                    <a:pt x="6564503" y="1611122"/>
                    <a:pt x="6604762" y="1608201"/>
                    <a:pt x="6642100" y="1602486"/>
                  </a:cubicBezTo>
                  <a:cubicBezTo>
                    <a:pt x="6658102" y="1598676"/>
                    <a:pt x="6673342" y="1596771"/>
                    <a:pt x="6687820" y="1596771"/>
                  </a:cubicBezTo>
                  <a:close/>
                  <a:moveTo>
                    <a:pt x="6409436" y="1616837"/>
                  </a:moveTo>
                  <a:cubicBezTo>
                    <a:pt x="6423787" y="1619758"/>
                    <a:pt x="6438138" y="1625473"/>
                    <a:pt x="6449695" y="1636903"/>
                  </a:cubicBezTo>
                  <a:cubicBezTo>
                    <a:pt x="6521576" y="1723136"/>
                    <a:pt x="6593332" y="1809242"/>
                    <a:pt x="6673723" y="1906905"/>
                  </a:cubicBezTo>
                  <a:lnTo>
                    <a:pt x="6328918" y="1952879"/>
                  </a:lnTo>
                  <a:lnTo>
                    <a:pt x="6133592" y="1631061"/>
                  </a:lnTo>
                  <a:cubicBezTo>
                    <a:pt x="6231255" y="1625346"/>
                    <a:pt x="6320282" y="1619631"/>
                    <a:pt x="6409436" y="1616710"/>
                  </a:cubicBezTo>
                  <a:close/>
                  <a:moveTo>
                    <a:pt x="6099175" y="1636903"/>
                  </a:moveTo>
                  <a:lnTo>
                    <a:pt x="6291707" y="1958721"/>
                  </a:lnTo>
                  <a:lnTo>
                    <a:pt x="5912485" y="2010410"/>
                  </a:lnTo>
                  <a:lnTo>
                    <a:pt x="5725795" y="1682877"/>
                  </a:lnTo>
                  <a:lnTo>
                    <a:pt x="6099302" y="1636903"/>
                  </a:lnTo>
                  <a:close/>
                  <a:moveTo>
                    <a:pt x="5694045" y="1691513"/>
                  </a:moveTo>
                  <a:lnTo>
                    <a:pt x="5869305" y="2013331"/>
                  </a:lnTo>
                  <a:cubicBezTo>
                    <a:pt x="5800344" y="2016252"/>
                    <a:pt x="5740019" y="2021967"/>
                    <a:pt x="5679694" y="2021967"/>
                  </a:cubicBezTo>
                  <a:cubicBezTo>
                    <a:pt x="5668264" y="2019046"/>
                    <a:pt x="5656707" y="2013331"/>
                    <a:pt x="5648071" y="2001901"/>
                  </a:cubicBezTo>
                  <a:cubicBezTo>
                    <a:pt x="5593461" y="1909953"/>
                    <a:pt x="5541772" y="1818005"/>
                    <a:pt x="5484368" y="1717421"/>
                  </a:cubicBezTo>
                  <a:lnTo>
                    <a:pt x="5694045" y="1691513"/>
                  </a:lnTo>
                  <a:close/>
                  <a:moveTo>
                    <a:pt x="5455539" y="1717421"/>
                  </a:moveTo>
                  <a:lnTo>
                    <a:pt x="5607812" y="2024761"/>
                  </a:lnTo>
                  <a:lnTo>
                    <a:pt x="5360796" y="2036191"/>
                  </a:lnTo>
                  <a:lnTo>
                    <a:pt x="5205602" y="1743202"/>
                  </a:lnTo>
                  <a:lnTo>
                    <a:pt x="5455538" y="1717294"/>
                  </a:lnTo>
                  <a:close/>
                  <a:moveTo>
                    <a:pt x="5156708" y="1746123"/>
                  </a:moveTo>
                  <a:cubicBezTo>
                    <a:pt x="5196967" y="1843786"/>
                    <a:pt x="5234305" y="1935734"/>
                    <a:pt x="5277358" y="2036318"/>
                  </a:cubicBezTo>
                  <a:lnTo>
                    <a:pt x="4938395" y="2056384"/>
                  </a:lnTo>
                  <a:lnTo>
                    <a:pt x="4777486" y="1760474"/>
                  </a:lnTo>
                  <a:lnTo>
                    <a:pt x="5156708" y="1746123"/>
                  </a:lnTo>
                  <a:close/>
                  <a:moveTo>
                    <a:pt x="4654296" y="1756283"/>
                  </a:moveTo>
                  <a:cubicBezTo>
                    <a:pt x="4679188" y="1756283"/>
                    <a:pt x="4703826" y="1756664"/>
                    <a:pt x="4728718" y="1757553"/>
                  </a:cubicBezTo>
                  <a:cubicBezTo>
                    <a:pt x="4743069" y="1760474"/>
                    <a:pt x="4754626" y="1768983"/>
                    <a:pt x="4763134" y="1783461"/>
                  </a:cubicBezTo>
                  <a:cubicBezTo>
                    <a:pt x="4806188" y="1869694"/>
                    <a:pt x="4846446" y="1961642"/>
                    <a:pt x="4892420" y="2059305"/>
                  </a:cubicBezTo>
                  <a:lnTo>
                    <a:pt x="4642484" y="2076577"/>
                  </a:lnTo>
                  <a:lnTo>
                    <a:pt x="4495926" y="1757680"/>
                  </a:lnTo>
                  <a:cubicBezTo>
                    <a:pt x="4553330" y="1757680"/>
                    <a:pt x="4604511" y="1756410"/>
                    <a:pt x="4654295" y="1756410"/>
                  </a:cubicBezTo>
                  <a:close/>
                  <a:moveTo>
                    <a:pt x="4214368" y="1777619"/>
                  </a:moveTo>
                  <a:lnTo>
                    <a:pt x="4337939" y="2087880"/>
                  </a:lnTo>
                  <a:lnTo>
                    <a:pt x="4036441" y="2087880"/>
                  </a:lnTo>
                  <a:lnTo>
                    <a:pt x="3927221" y="1777619"/>
                  </a:lnTo>
                  <a:close/>
                  <a:moveTo>
                    <a:pt x="4455668" y="1763268"/>
                  </a:moveTo>
                  <a:cubicBezTo>
                    <a:pt x="4455668" y="1763268"/>
                    <a:pt x="4455668" y="1763268"/>
                    <a:pt x="4455668" y="1763268"/>
                  </a:cubicBezTo>
                  <a:cubicBezTo>
                    <a:pt x="4470019" y="1763268"/>
                    <a:pt x="4481576" y="1771904"/>
                    <a:pt x="4487290" y="1783334"/>
                  </a:cubicBezTo>
                  <a:cubicBezTo>
                    <a:pt x="4533264" y="1878203"/>
                    <a:pt x="4576318" y="1972945"/>
                    <a:pt x="4622292" y="2076323"/>
                  </a:cubicBezTo>
                  <a:lnTo>
                    <a:pt x="4372356" y="2087753"/>
                  </a:lnTo>
                  <a:cubicBezTo>
                    <a:pt x="4332096" y="1981454"/>
                    <a:pt x="4291965" y="1880870"/>
                    <a:pt x="4245990" y="1768856"/>
                  </a:cubicBezTo>
                  <a:cubicBezTo>
                    <a:pt x="4317872" y="1768856"/>
                    <a:pt x="4386706" y="1763141"/>
                    <a:pt x="4455668" y="1763141"/>
                  </a:cubicBezTo>
                  <a:close/>
                  <a:moveTo>
                    <a:pt x="3878199" y="1783334"/>
                  </a:moveTo>
                  <a:lnTo>
                    <a:pt x="4004564" y="2093595"/>
                  </a:lnTo>
                  <a:lnTo>
                    <a:pt x="3728720" y="2105025"/>
                  </a:lnTo>
                  <a:lnTo>
                    <a:pt x="3559175" y="1789049"/>
                  </a:lnTo>
                  <a:cubicBezTo>
                    <a:pt x="3616578" y="1786128"/>
                    <a:pt x="3671189" y="1783334"/>
                    <a:pt x="3720084" y="1783334"/>
                  </a:cubicBezTo>
                  <a:close/>
                  <a:moveTo>
                    <a:pt x="3533394" y="1791970"/>
                  </a:moveTo>
                  <a:cubicBezTo>
                    <a:pt x="3576447" y="1898269"/>
                    <a:pt x="3616706" y="1998853"/>
                    <a:pt x="3662680" y="2107946"/>
                  </a:cubicBezTo>
                  <a:cubicBezTo>
                    <a:pt x="3642614" y="2110867"/>
                    <a:pt x="3619626" y="2113661"/>
                    <a:pt x="3599433" y="2116582"/>
                  </a:cubicBezTo>
                  <a:cubicBezTo>
                    <a:pt x="3542030" y="2119503"/>
                    <a:pt x="3484499" y="2122297"/>
                    <a:pt x="3427094" y="2128012"/>
                  </a:cubicBezTo>
                  <a:cubicBezTo>
                    <a:pt x="3422649" y="2129028"/>
                    <a:pt x="3418204" y="2129536"/>
                    <a:pt x="3413886" y="2129536"/>
                  </a:cubicBezTo>
                  <a:cubicBezTo>
                    <a:pt x="3392804" y="2129536"/>
                    <a:pt x="3373500" y="2118359"/>
                    <a:pt x="3363975" y="2099309"/>
                  </a:cubicBezTo>
                  <a:cubicBezTo>
                    <a:pt x="3318001" y="2004440"/>
                    <a:pt x="3274948" y="1909699"/>
                    <a:pt x="3223259" y="1806320"/>
                  </a:cubicBezTo>
                  <a:lnTo>
                    <a:pt x="3533520" y="1791969"/>
                  </a:lnTo>
                  <a:close/>
                  <a:moveTo>
                    <a:pt x="2719578" y="1823974"/>
                  </a:moveTo>
                  <a:cubicBezTo>
                    <a:pt x="2752090" y="1823974"/>
                    <a:pt x="2784475" y="1825625"/>
                    <a:pt x="2812288" y="1829308"/>
                  </a:cubicBezTo>
                  <a:cubicBezTo>
                    <a:pt x="2843911" y="1929892"/>
                    <a:pt x="2878328" y="2036191"/>
                    <a:pt x="2912872" y="2145284"/>
                  </a:cubicBezTo>
                  <a:lnTo>
                    <a:pt x="2666111" y="2145284"/>
                  </a:lnTo>
                  <a:cubicBezTo>
                    <a:pt x="2628773" y="2044700"/>
                    <a:pt x="2588514" y="1941322"/>
                    <a:pt x="2551176" y="1840738"/>
                  </a:cubicBezTo>
                  <a:cubicBezTo>
                    <a:pt x="2582291" y="1830959"/>
                    <a:pt x="2651633" y="1823974"/>
                    <a:pt x="2719832" y="1823974"/>
                  </a:cubicBezTo>
                  <a:close/>
                  <a:moveTo>
                    <a:pt x="3074162" y="1813687"/>
                  </a:moveTo>
                  <a:cubicBezTo>
                    <a:pt x="3111372" y="1813687"/>
                    <a:pt x="3150362" y="1814957"/>
                    <a:pt x="3194431" y="1814957"/>
                  </a:cubicBezTo>
                  <a:lnTo>
                    <a:pt x="3315081" y="2133854"/>
                  </a:lnTo>
                  <a:lnTo>
                    <a:pt x="2964561" y="2148205"/>
                  </a:lnTo>
                  <a:lnTo>
                    <a:pt x="2849625" y="1829308"/>
                  </a:lnTo>
                  <a:cubicBezTo>
                    <a:pt x="2884805" y="1816989"/>
                    <a:pt x="2920111" y="1815465"/>
                    <a:pt x="2954655" y="1815465"/>
                  </a:cubicBezTo>
                  <a:cubicBezTo>
                    <a:pt x="2966084" y="1815465"/>
                    <a:pt x="2977387" y="1815592"/>
                    <a:pt x="2988564" y="1815592"/>
                  </a:cubicBezTo>
                  <a:cubicBezTo>
                    <a:pt x="2998850" y="1815592"/>
                    <a:pt x="3009011" y="1815465"/>
                    <a:pt x="3019043" y="1814957"/>
                  </a:cubicBezTo>
                  <a:cubicBezTo>
                    <a:pt x="3037204" y="1813941"/>
                    <a:pt x="3055492" y="1813687"/>
                    <a:pt x="3074034" y="1813687"/>
                  </a:cubicBezTo>
                  <a:close/>
                  <a:moveTo>
                    <a:pt x="1464945" y="1872361"/>
                  </a:moveTo>
                  <a:lnTo>
                    <a:pt x="1579880" y="2159635"/>
                  </a:lnTo>
                  <a:cubicBezTo>
                    <a:pt x="1551178" y="2160651"/>
                    <a:pt x="1522476" y="2160905"/>
                    <a:pt x="1493901" y="2160905"/>
                  </a:cubicBezTo>
                  <a:cubicBezTo>
                    <a:pt x="1436878" y="2160905"/>
                    <a:pt x="1380744" y="2159635"/>
                    <a:pt x="1327023" y="2159635"/>
                  </a:cubicBezTo>
                  <a:lnTo>
                    <a:pt x="1169289" y="1872488"/>
                  </a:lnTo>
                  <a:close/>
                  <a:moveTo>
                    <a:pt x="2477389" y="1835023"/>
                  </a:moveTo>
                  <a:cubicBezTo>
                    <a:pt x="2519426" y="1835023"/>
                    <a:pt x="2520950" y="1837309"/>
                    <a:pt x="2536444" y="1883918"/>
                  </a:cubicBezTo>
                  <a:cubicBezTo>
                    <a:pt x="2565146" y="1970151"/>
                    <a:pt x="2588133" y="2053463"/>
                    <a:pt x="2616835" y="2145411"/>
                  </a:cubicBezTo>
                  <a:cubicBezTo>
                    <a:pt x="2602484" y="2151126"/>
                    <a:pt x="2585212" y="2154047"/>
                    <a:pt x="2570861" y="2156841"/>
                  </a:cubicBezTo>
                  <a:cubicBezTo>
                    <a:pt x="2501900" y="2159762"/>
                    <a:pt x="2430145" y="2159762"/>
                    <a:pt x="2358263" y="2162556"/>
                  </a:cubicBezTo>
                  <a:cubicBezTo>
                    <a:pt x="2354453" y="2162937"/>
                    <a:pt x="2350643" y="2163191"/>
                    <a:pt x="2346960" y="2163191"/>
                  </a:cubicBezTo>
                  <a:cubicBezTo>
                    <a:pt x="2325878" y="2163191"/>
                    <a:pt x="2307717" y="2155444"/>
                    <a:pt x="2297938" y="2130933"/>
                  </a:cubicBezTo>
                  <a:cubicBezTo>
                    <a:pt x="2260600" y="2036064"/>
                    <a:pt x="2223262" y="1944243"/>
                    <a:pt x="2183003" y="1840738"/>
                  </a:cubicBezTo>
                  <a:cubicBezTo>
                    <a:pt x="2234692" y="1840738"/>
                    <a:pt x="2277872" y="1837817"/>
                    <a:pt x="2323719" y="1837817"/>
                  </a:cubicBezTo>
                  <a:cubicBezTo>
                    <a:pt x="2369566" y="1837817"/>
                    <a:pt x="2415667" y="1837817"/>
                    <a:pt x="2461641" y="1834896"/>
                  </a:cubicBezTo>
                  <a:cubicBezTo>
                    <a:pt x="2467356" y="1834896"/>
                    <a:pt x="2472563" y="1834896"/>
                    <a:pt x="2477262" y="1834896"/>
                  </a:cubicBezTo>
                  <a:close/>
                  <a:moveTo>
                    <a:pt x="2145792" y="1843659"/>
                  </a:moveTo>
                  <a:cubicBezTo>
                    <a:pt x="2183130" y="1947037"/>
                    <a:pt x="2220468" y="2050542"/>
                    <a:pt x="2263521" y="2168271"/>
                  </a:cubicBezTo>
                  <a:lnTo>
                    <a:pt x="1982343" y="2168271"/>
                  </a:lnTo>
                  <a:cubicBezTo>
                    <a:pt x="1945005" y="2067687"/>
                    <a:pt x="1907667" y="1964309"/>
                    <a:pt x="1864614" y="1852294"/>
                  </a:cubicBezTo>
                  <a:cubicBezTo>
                    <a:pt x="1959483" y="1843659"/>
                    <a:pt x="2048510" y="1846580"/>
                    <a:pt x="2146173" y="1843659"/>
                  </a:cubicBezTo>
                  <a:close/>
                  <a:moveTo>
                    <a:pt x="1844167" y="1858010"/>
                  </a:moveTo>
                  <a:lnTo>
                    <a:pt x="1930400" y="2168271"/>
                  </a:lnTo>
                  <a:cubicBezTo>
                    <a:pt x="1915795" y="2170303"/>
                    <a:pt x="1901317" y="2171065"/>
                    <a:pt x="1886966" y="2171065"/>
                  </a:cubicBezTo>
                  <a:cubicBezTo>
                    <a:pt x="1852676" y="2171065"/>
                    <a:pt x="1819402" y="2166874"/>
                    <a:pt x="1787144" y="2166874"/>
                  </a:cubicBezTo>
                  <a:cubicBezTo>
                    <a:pt x="1777365" y="2166874"/>
                    <a:pt x="1767713" y="2167255"/>
                    <a:pt x="1758061" y="2168271"/>
                  </a:cubicBezTo>
                  <a:cubicBezTo>
                    <a:pt x="1749806" y="2169160"/>
                    <a:pt x="1741805" y="2169541"/>
                    <a:pt x="1734185" y="2169541"/>
                  </a:cubicBezTo>
                  <a:cubicBezTo>
                    <a:pt x="1665732" y="2169541"/>
                    <a:pt x="1626108" y="2134362"/>
                    <a:pt x="1602867" y="2061972"/>
                  </a:cubicBezTo>
                  <a:cubicBezTo>
                    <a:pt x="1576959" y="1993011"/>
                    <a:pt x="1545463" y="1926971"/>
                    <a:pt x="1510919" y="1860931"/>
                  </a:cubicBezTo>
                  <a:lnTo>
                    <a:pt x="1844167" y="1858010"/>
                  </a:lnTo>
                  <a:close/>
                  <a:moveTo>
                    <a:pt x="1125982" y="1875282"/>
                  </a:moveTo>
                  <a:lnTo>
                    <a:pt x="1295527" y="2156841"/>
                  </a:lnTo>
                  <a:lnTo>
                    <a:pt x="1008253" y="2171192"/>
                  </a:lnTo>
                  <a:cubicBezTo>
                    <a:pt x="953643" y="2076323"/>
                    <a:pt x="901954" y="1984502"/>
                    <a:pt x="841629" y="1878203"/>
                  </a:cubicBezTo>
                  <a:lnTo>
                    <a:pt x="841629" y="1875282"/>
                  </a:lnTo>
                  <a:close/>
                  <a:moveTo>
                    <a:pt x="766826" y="1883918"/>
                  </a:moveTo>
                  <a:cubicBezTo>
                    <a:pt x="784098" y="1886839"/>
                    <a:pt x="798449" y="1898269"/>
                    <a:pt x="807085" y="1912619"/>
                  </a:cubicBezTo>
                  <a:cubicBezTo>
                    <a:pt x="853059" y="1993011"/>
                    <a:pt x="896112" y="2076322"/>
                    <a:pt x="945007" y="2168271"/>
                  </a:cubicBezTo>
                  <a:lnTo>
                    <a:pt x="370459" y="2205609"/>
                  </a:lnTo>
                  <a:lnTo>
                    <a:pt x="100584" y="1918462"/>
                  </a:lnTo>
                  <a:cubicBezTo>
                    <a:pt x="195580" y="1910715"/>
                    <a:pt x="279019" y="1900809"/>
                    <a:pt x="361315" y="1900809"/>
                  </a:cubicBezTo>
                  <a:cubicBezTo>
                    <a:pt x="371094" y="1900809"/>
                    <a:pt x="381000" y="1900936"/>
                    <a:pt x="390779" y="1901317"/>
                  </a:cubicBezTo>
                  <a:lnTo>
                    <a:pt x="508508" y="2099564"/>
                  </a:lnTo>
                  <a:cubicBezTo>
                    <a:pt x="517144" y="2116836"/>
                    <a:pt x="525780" y="2131187"/>
                    <a:pt x="537210" y="2145538"/>
                  </a:cubicBezTo>
                  <a:cubicBezTo>
                    <a:pt x="547497" y="2157857"/>
                    <a:pt x="557657" y="2168652"/>
                    <a:pt x="570992" y="2168652"/>
                  </a:cubicBezTo>
                  <a:cubicBezTo>
                    <a:pt x="576326" y="2168652"/>
                    <a:pt x="582295" y="2166874"/>
                    <a:pt x="588899" y="2162810"/>
                  </a:cubicBezTo>
                  <a:cubicBezTo>
                    <a:pt x="611886" y="2148459"/>
                    <a:pt x="603250" y="2128393"/>
                    <a:pt x="591820" y="2108200"/>
                  </a:cubicBezTo>
                  <a:cubicBezTo>
                    <a:pt x="568833" y="2067941"/>
                    <a:pt x="545846" y="2027809"/>
                    <a:pt x="519938" y="1990471"/>
                  </a:cubicBezTo>
                  <a:cubicBezTo>
                    <a:pt x="499872" y="1961769"/>
                    <a:pt x="482600" y="1935861"/>
                    <a:pt x="453898" y="1895602"/>
                  </a:cubicBezTo>
                  <a:cubicBezTo>
                    <a:pt x="565912" y="1889887"/>
                    <a:pt x="666496" y="1886966"/>
                    <a:pt x="767080" y="1884172"/>
                  </a:cubicBezTo>
                  <a:close/>
                  <a:moveTo>
                    <a:pt x="6612382" y="0"/>
                  </a:moveTo>
                  <a:cubicBezTo>
                    <a:pt x="6600317" y="0"/>
                    <a:pt x="6588251" y="762"/>
                    <a:pt x="6576060" y="2159"/>
                  </a:cubicBezTo>
                  <a:cubicBezTo>
                    <a:pt x="6423787" y="7874"/>
                    <a:pt x="6268720" y="13589"/>
                    <a:pt x="6116447" y="22225"/>
                  </a:cubicBezTo>
                  <a:cubicBezTo>
                    <a:pt x="6073394" y="25146"/>
                    <a:pt x="6030214" y="30861"/>
                    <a:pt x="5987161" y="33655"/>
                  </a:cubicBezTo>
                  <a:cubicBezTo>
                    <a:pt x="5544693" y="50927"/>
                    <a:pt x="5102352" y="68072"/>
                    <a:pt x="4659884" y="79629"/>
                  </a:cubicBezTo>
                  <a:cubicBezTo>
                    <a:pt x="4312285" y="88265"/>
                    <a:pt x="3961765" y="88265"/>
                    <a:pt x="3614166" y="93980"/>
                  </a:cubicBezTo>
                  <a:cubicBezTo>
                    <a:pt x="3392932" y="99695"/>
                    <a:pt x="3174619" y="114046"/>
                    <a:pt x="2953385" y="116967"/>
                  </a:cubicBezTo>
                  <a:cubicBezTo>
                    <a:pt x="2513838" y="122682"/>
                    <a:pt x="2077085" y="128397"/>
                    <a:pt x="1637538" y="128397"/>
                  </a:cubicBezTo>
                  <a:cubicBezTo>
                    <a:pt x="1590802" y="128397"/>
                    <a:pt x="1543939" y="128397"/>
                    <a:pt x="1497203" y="128397"/>
                  </a:cubicBezTo>
                  <a:cubicBezTo>
                    <a:pt x="1216533" y="128397"/>
                    <a:pt x="935736" y="130556"/>
                    <a:pt x="655066" y="160020"/>
                  </a:cubicBezTo>
                  <a:cubicBezTo>
                    <a:pt x="488442" y="177292"/>
                    <a:pt x="324739" y="205994"/>
                    <a:pt x="158115" y="226060"/>
                  </a:cubicBezTo>
                  <a:cubicBezTo>
                    <a:pt x="120777" y="228981"/>
                    <a:pt x="89154" y="257683"/>
                    <a:pt x="83439" y="295021"/>
                  </a:cubicBezTo>
                  <a:cubicBezTo>
                    <a:pt x="80518" y="312293"/>
                    <a:pt x="77724" y="332359"/>
                    <a:pt x="77724" y="349631"/>
                  </a:cubicBezTo>
                  <a:cubicBezTo>
                    <a:pt x="72009" y="464566"/>
                    <a:pt x="69088" y="579501"/>
                    <a:pt x="63373" y="694436"/>
                  </a:cubicBezTo>
                  <a:cubicBezTo>
                    <a:pt x="54610" y="884174"/>
                    <a:pt x="45974" y="1073785"/>
                    <a:pt x="34417" y="1260475"/>
                  </a:cubicBezTo>
                  <a:cubicBezTo>
                    <a:pt x="28702" y="1303528"/>
                    <a:pt x="20066" y="1346708"/>
                    <a:pt x="8509" y="1386840"/>
                  </a:cubicBezTo>
                  <a:lnTo>
                    <a:pt x="0" y="1878203"/>
                  </a:lnTo>
                  <a:lnTo>
                    <a:pt x="0" y="1878203"/>
                  </a:lnTo>
                  <a:cubicBezTo>
                    <a:pt x="20066" y="1895475"/>
                    <a:pt x="40259" y="1912620"/>
                    <a:pt x="57404" y="1932813"/>
                  </a:cubicBezTo>
                  <a:cubicBezTo>
                    <a:pt x="123444" y="2013204"/>
                    <a:pt x="183769" y="2090801"/>
                    <a:pt x="247015" y="2171319"/>
                  </a:cubicBezTo>
                  <a:cubicBezTo>
                    <a:pt x="279908" y="2216912"/>
                    <a:pt x="335280" y="2244598"/>
                    <a:pt x="393192" y="2244598"/>
                  </a:cubicBezTo>
                  <a:cubicBezTo>
                    <a:pt x="400939" y="2244598"/>
                    <a:pt x="408686" y="2244090"/>
                    <a:pt x="416560" y="2243074"/>
                  </a:cubicBezTo>
                  <a:cubicBezTo>
                    <a:pt x="540131" y="2234438"/>
                    <a:pt x="663575" y="2231644"/>
                    <a:pt x="787146" y="2228723"/>
                  </a:cubicBezTo>
                  <a:cubicBezTo>
                    <a:pt x="1005967" y="2224659"/>
                    <a:pt x="1224661" y="2213229"/>
                    <a:pt x="1443482" y="2213229"/>
                  </a:cubicBezTo>
                  <a:cubicBezTo>
                    <a:pt x="1532128" y="2213229"/>
                    <a:pt x="1620774" y="2215134"/>
                    <a:pt x="1709420" y="2220087"/>
                  </a:cubicBezTo>
                  <a:cubicBezTo>
                    <a:pt x="1797812" y="2224278"/>
                    <a:pt x="1887601" y="2226945"/>
                    <a:pt x="1976755" y="2226945"/>
                  </a:cubicBezTo>
                  <a:cubicBezTo>
                    <a:pt x="2009394" y="2226945"/>
                    <a:pt x="2041906" y="2226564"/>
                    <a:pt x="2074291" y="2225802"/>
                  </a:cubicBezTo>
                  <a:cubicBezTo>
                    <a:pt x="2404618" y="2217166"/>
                    <a:pt x="2732151" y="2205736"/>
                    <a:pt x="3059684" y="2194179"/>
                  </a:cubicBezTo>
                  <a:cubicBezTo>
                    <a:pt x="3157347" y="2191258"/>
                    <a:pt x="3255010" y="2182749"/>
                    <a:pt x="3349879" y="2176907"/>
                  </a:cubicBezTo>
                  <a:cubicBezTo>
                    <a:pt x="3519424" y="2165477"/>
                    <a:pt x="3686048" y="2148205"/>
                    <a:pt x="3852672" y="2142490"/>
                  </a:cubicBezTo>
                  <a:cubicBezTo>
                    <a:pt x="4142867" y="2131060"/>
                    <a:pt x="4430141" y="2125218"/>
                    <a:pt x="4720336" y="2113788"/>
                  </a:cubicBezTo>
                  <a:cubicBezTo>
                    <a:pt x="4912868" y="2105152"/>
                    <a:pt x="5108194" y="2082165"/>
                    <a:pt x="5303520" y="2076450"/>
                  </a:cubicBezTo>
                  <a:cubicBezTo>
                    <a:pt x="5608066" y="2073529"/>
                    <a:pt x="5909691" y="2053463"/>
                    <a:pt x="6211316" y="2019046"/>
                  </a:cubicBezTo>
                  <a:cubicBezTo>
                    <a:pt x="6478524" y="1984629"/>
                    <a:pt x="6742811" y="1950085"/>
                    <a:pt x="7007098" y="1895475"/>
                  </a:cubicBezTo>
                  <a:cubicBezTo>
                    <a:pt x="7099046" y="1878203"/>
                    <a:pt x="7122033" y="1849501"/>
                    <a:pt x="7127748" y="1757553"/>
                  </a:cubicBezTo>
                  <a:lnTo>
                    <a:pt x="7127748" y="1711579"/>
                  </a:lnTo>
                  <a:cubicBezTo>
                    <a:pt x="7145020" y="1450086"/>
                    <a:pt x="7110476" y="1188720"/>
                    <a:pt x="7096125" y="927227"/>
                  </a:cubicBezTo>
                  <a:cubicBezTo>
                    <a:pt x="7087489" y="797941"/>
                    <a:pt x="7064502" y="668655"/>
                    <a:pt x="7084695" y="536448"/>
                  </a:cubicBezTo>
                  <a:cubicBezTo>
                    <a:pt x="7087615" y="499110"/>
                    <a:pt x="7084695" y="458851"/>
                    <a:pt x="7076059" y="421513"/>
                  </a:cubicBezTo>
                  <a:cubicBezTo>
                    <a:pt x="7067423" y="381254"/>
                    <a:pt x="7064628" y="338201"/>
                    <a:pt x="7067423" y="297942"/>
                  </a:cubicBezTo>
                  <a:cubicBezTo>
                    <a:pt x="7073138" y="263525"/>
                    <a:pt x="7055993" y="226060"/>
                    <a:pt x="7024370" y="208915"/>
                  </a:cubicBezTo>
                  <a:cubicBezTo>
                    <a:pt x="6943978" y="154305"/>
                    <a:pt x="6860667" y="102616"/>
                    <a:pt x="6777355" y="48006"/>
                  </a:cubicBezTo>
                  <a:cubicBezTo>
                    <a:pt x="6727063" y="17145"/>
                    <a:pt x="6671056" y="0"/>
                    <a:pt x="661238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710776" y="7523788"/>
            <a:ext cx="3657600" cy="3365497"/>
          </a:xfrm>
          <a:custGeom>
            <a:avLst/>
            <a:gdLst/>
            <a:ahLst/>
            <a:cxnLst/>
            <a:rect l="l" t="t" r="r" b="b"/>
            <a:pathLst>
              <a:path w="3657600" h="3365497">
                <a:moveTo>
                  <a:pt x="0" y="0"/>
                </a:moveTo>
                <a:lnTo>
                  <a:pt x="3657600" y="0"/>
                </a:lnTo>
                <a:lnTo>
                  <a:pt x="3657600" y="3365497"/>
                </a:lnTo>
                <a:lnTo>
                  <a:pt x="0" y="336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900397" y="7531103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96265" y="7608141"/>
            <a:ext cx="3656076" cy="3383528"/>
            <a:chOff x="0" y="0"/>
            <a:chExt cx="3656076" cy="33835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56076" cy="3383534"/>
            </a:xfrm>
            <a:custGeom>
              <a:avLst/>
              <a:gdLst/>
              <a:ahLst/>
              <a:cxnLst/>
              <a:rect l="l" t="t" r="r" b="b"/>
              <a:pathLst>
                <a:path w="3656076" h="3383534">
                  <a:moveTo>
                    <a:pt x="0" y="0"/>
                  </a:moveTo>
                  <a:lnTo>
                    <a:pt x="0" y="3383534"/>
                  </a:lnTo>
                  <a:lnTo>
                    <a:pt x="3656076" y="3383534"/>
                  </a:lnTo>
                  <a:lnTo>
                    <a:pt x="36560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666756" y="731253"/>
            <a:ext cx="7144979" cy="2268531"/>
            <a:chOff x="0" y="0"/>
            <a:chExt cx="7144982" cy="22685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45020" cy="2268474"/>
            </a:xfrm>
            <a:custGeom>
              <a:avLst/>
              <a:gdLst/>
              <a:ahLst/>
              <a:cxnLst/>
              <a:rect l="l" t="t" r="r" b="b"/>
              <a:pathLst>
                <a:path w="7145020" h="2268474">
                  <a:moveTo>
                    <a:pt x="0" y="2268474"/>
                  </a:moveTo>
                  <a:lnTo>
                    <a:pt x="7145020" y="2268474"/>
                  </a:lnTo>
                  <a:lnTo>
                    <a:pt x="71450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889691" y="7523788"/>
            <a:ext cx="2242976" cy="2447687"/>
            <a:chOff x="0" y="0"/>
            <a:chExt cx="2242972" cy="24476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42947" cy="2447671"/>
            </a:xfrm>
            <a:custGeom>
              <a:avLst/>
              <a:gdLst/>
              <a:ahLst/>
              <a:cxnLst/>
              <a:rect l="l" t="t" r="r" b="b"/>
              <a:pathLst>
                <a:path w="2242947" h="2447671">
                  <a:moveTo>
                    <a:pt x="0" y="2447671"/>
                  </a:moveTo>
                  <a:lnTo>
                    <a:pt x="2242947" y="2447671"/>
                  </a:lnTo>
                  <a:lnTo>
                    <a:pt x="22429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82327" y="3347952"/>
            <a:ext cx="13170157" cy="461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1506" lvl="1" indent="-500753" algn="l">
              <a:lnSpc>
                <a:spcPts val="6076"/>
              </a:lnSpc>
              <a:buFont typeface="Arial"/>
              <a:buChar char="•"/>
            </a:pPr>
            <a:r>
              <a:rPr lang="en-US" sz="4638" spc="9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We used EF Core to connect our models with the database Operations: Create, Read, Update, Delete (CRUD) Auto-generates tables and migrations from models .</a:t>
            </a:r>
          </a:p>
          <a:p>
            <a:pPr algn="l">
              <a:lnSpc>
                <a:spcPts val="6076"/>
              </a:lnSpc>
            </a:pPr>
            <a:endParaRPr lang="en-US" sz="4638" spc="97">
              <a:solidFill>
                <a:srgbClr val="FFFFFF"/>
              </a:solidFill>
              <a:latin typeface="Itim"/>
              <a:ea typeface="Itim"/>
              <a:cs typeface="Itim"/>
              <a:sym typeface="Itim"/>
            </a:endParaRPr>
          </a:p>
          <a:p>
            <a:pPr marL="1001506" lvl="1" indent="-500753" algn="l">
              <a:lnSpc>
                <a:spcPts val="6076"/>
              </a:lnSpc>
              <a:buFont typeface="Arial"/>
              <a:buChar char="•"/>
            </a:pPr>
            <a:r>
              <a:rPr lang="en-US" sz="4638" spc="9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Simplifies data access and manipulation</a:t>
            </a:r>
          </a:p>
        </p:txBody>
      </p:sp>
      <p:sp>
        <p:nvSpPr>
          <p:cNvPr id="13" name="TextBox 13"/>
          <p:cNvSpPr txBox="1"/>
          <p:nvPr/>
        </p:nvSpPr>
        <p:spPr>
          <a:xfrm rot="9960">
            <a:off x="5949158" y="1229468"/>
            <a:ext cx="6518224" cy="82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2"/>
              </a:lnSpc>
            </a:pPr>
            <a:r>
              <a:rPr lang="en-US" sz="4472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DATABASE INTEGRATION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9703" y="143904"/>
            <a:ext cx="4518974" cy="1422121"/>
          </a:xfrm>
          <a:custGeom>
            <a:avLst/>
            <a:gdLst/>
            <a:ahLst/>
            <a:cxnLst/>
            <a:rect l="l" t="t" r="r" b="b"/>
            <a:pathLst>
              <a:path w="4518974" h="1422121">
                <a:moveTo>
                  <a:pt x="0" y="0"/>
                </a:moveTo>
                <a:lnTo>
                  <a:pt x="4518974" y="0"/>
                </a:lnTo>
                <a:lnTo>
                  <a:pt x="4518974" y="1422120"/>
                </a:lnTo>
                <a:lnTo>
                  <a:pt x="0" y="1422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1690" y="8048013"/>
            <a:ext cx="3400230" cy="1860177"/>
          </a:xfrm>
          <a:custGeom>
            <a:avLst/>
            <a:gdLst/>
            <a:ahLst/>
            <a:cxnLst/>
            <a:rect l="l" t="t" r="r" b="b"/>
            <a:pathLst>
              <a:path w="3400230" h="1860177">
                <a:moveTo>
                  <a:pt x="0" y="0"/>
                </a:moveTo>
                <a:lnTo>
                  <a:pt x="3400230" y="0"/>
                </a:lnTo>
                <a:lnTo>
                  <a:pt x="3400230" y="1860176"/>
                </a:lnTo>
                <a:lnTo>
                  <a:pt x="0" y="1860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67" t="-4673" r="-93" b="-462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7838895"/>
            <a:ext cx="3779609" cy="2278412"/>
            <a:chOff x="0" y="0"/>
            <a:chExt cx="4123474" cy="2485708"/>
          </a:xfrm>
        </p:grpSpPr>
        <p:sp>
          <p:nvSpPr>
            <p:cNvPr id="5" name="Freeform 5"/>
            <p:cNvSpPr/>
            <p:nvPr/>
          </p:nvSpPr>
          <p:spPr>
            <a:xfrm>
              <a:off x="-83439" y="0"/>
              <a:ext cx="4245356" cy="2485644"/>
            </a:xfrm>
            <a:custGeom>
              <a:avLst/>
              <a:gdLst/>
              <a:ahLst/>
              <a:cxnLst/>
              <a:rect l="l" t="t" r="r" b="b"/>
              <a:pathLst>
                <a:path w="4245356" h="2485644">
                  <a:moveTo>
                    <a:pt x="3720465" y="245745"/>
                  </a:moveTo>
                  <a:cubicBezTo>
                    <a:pt x="3717671" y="245745"/>
                    <a:pt x="3714115" y="246761"/>
                    <a:pt x="3709416" y="249047"/>
                  </a:cubicBezTo>
                  <a:cubicBezTo>
                    <a:pt x="3669919" y="281940"/>
                    <a:pt x="3653028" y="377190"/>
                    <a:pt x="3678682" y="417830"/>
                  </a:cubicBezTo>
                  <a:cubicBezTo>
                    <a:pt x="3693033" y="439928"/>
                    <a:pt x="3712718" y="448945"/>
                    <a:pt x="3731641" y="448945"/>
                  </a:cubicBezTo>
                  <a:cubicBezTo>
                    <a:pt x="3777742" y="448945"/>
                    <a:pt x="3819525" y="395605"/>
                    <a:pt x="3770884" y="347980"/>
                  </a:cubicBezTo>
                  <a:cubicBezTo>
                    <a:pt x="3736213" y="320294"/>
                    <a:pt x="3708781" y="333375"/>
                    <a:pt x="3724148" y="276225"/>
                  </a:cubicBezTo>
                  <a:cubicBezTo>
                    <a:pt x="3728339" y="265557"/>
                    <a:pt x="3732784" y="245745"/>
                    <a:pt x="3720465" y="245745"/>
                  </a:cubicBezTo>
                  <a:close/>
                  <a:moveTo>
                    <a:pt x="3533775" y="198755"/>
                  </a:moveTo>
                  <a:cubicBezTo>
                    <a:pt x="3430270" y="218694"/>
                    <a:pt x="3420491" y="382143"/>
                    <a:pt x="3499485" y="439293"/>
                  </a:cubicBezTo>
                  <a:cubicBezTo>
                    <a:pt x="3512312" y="449834"/>
                    <a:pt x="3528060" y="455041"/>
                    <a:pt x="3543808" y="455041"/>
                  </a:cubicBezTo>
                  <a:cubicBezTo>
                    <a:pt x="3560445" y="455041"/>
                    <a:pt x="3577209" y="449326"/>
                    <a:pt x="3590798" y="437769"/>
                  </a:cubicBezTo>
                  <a:cubicBezTo>
                    <a:pt x="3630676" y="408686"/>
                    <a:pt x="3593846" y="329565"/>
                    <a:pt x="3544697" y="329565"/>
                  </a:cubicBezTo>
                  <a:cubicBezTo>
                    <a:pt x="3538601" y="329565"/>
                    <a:pt x="3532378" y="330835"/>
                    <a:pt x="3526028" y="333375"/>
                  </a:cubicBezTo>
                  <a:cubicBezTo>
                    <a:pt x="3517265" y="334137"/>
                    <a:pt x="3510280" y="334645"/>
                    <a:pt x="3504819" y="334645"/>
                  </a:cubicBezTo>
                  <a:cubicBezTo>
                    <a:pt x="3484372" y="334645"/>
                    <a:pt x="3485641" y="327533"/>
                    <a:pt x="3494151" y="298450"/>
                  </a:cubicBezTo>
                  <a:cubicBezTo>
                    <a:pt x="3494532" y="271145"/>
                    <a:pt x="3561207" y="212979"/>
                    <a:pt x="3533775" y="198755"/>
                  </a:cubicBezTo>
                  <a:close/>
                  <a:moveTo>
                    <a:pt x="668909" y="275336"/>
                  </a:moveTo>
                  <a:cubicBezTo>
                    <a:pt x="667766" y="275336"/>
                    <a:pt x="666750" y="275336"/>
                    <a:pt x="665480" y="275463"/>
                  </a:cubicBezTo>
                  <a:cubicBezTo>
                    <a:pt x="493522" y="286766"/>
                    <a:pt x="463677" y="271780"/>
                    <a:pt x="452882" y="360553"/>
                  </a:cubicBezTo>
                  <a:cubicBezTo>
                    <a:pt x="437134" y="489839"/>
                    <a:pt x="417068" y="600583"/>
                    <a:pt x="387731" y="727075"/>
                  </a:cubicBezTo>
                  <a:cubicBezTo>
                    <a:pt x="383159" y="745109"/>
                    <a:pt x="392684" y="757936"/>
                    <a:pt x="402336" y="757936"/>
                  </a:cubicBezTo>
                  <a:cubicBezTo>
                    <a:pt x="408813" y="757936"/>
                    <a:pt x="415417" y="752221"/>
                    <a:pt x="417830" y="738632"/>
                  </a:cubicBezTo>
                  <a:cubicBezTo>
                    <a:pt x="450215" y="563245"/>
                    <a:pt x="459105" y="535432"/>
                    <a:pt x="489204" y="381508"/>
                  </a:cubicBezTo>
                  <a:cubicBezTo>
                    <a:pt x="496443" y="343916"/>
                    <a:pt x="509270" y="329311"/>
                    <a:pt x="546227" y="326390"/>
                  </a:cubicBezTo>
                  <a:cubicBezTo>
                    <a:pt x="587502" y="323088"/>
                    <a:pt x="628396" y="313944"/>
                    <a:pt x="669290" y="306197"/>
                  </a:cubicBezTo>
                  <a:cubicBezTo>
                    <a:pt x="698373" y="304800"/>
                    <a:pt x="699389" y="275463"/>
                    <a:pt x="668909" y="275463"/>
                  </a:cubicBezTo>
                  <a:close/>
                  <a:moveTo>
                    <a:pt x="651002" y="1793494"/>
                  </a:moveTo>
                  <a:cubicBezTo>
                    <a:pt x="620014" y="1793494"/>
                    <a:pt x="592963" y="1813306"/>
                    <a:pt x="591185" y="1852041"/>
                  </a:cubicBezTo>
                  <a:cubicBezTo>
                    <a:pt x="603758" y="1937258"/>
                    <a:pt x="700913" y="1871472"/>
                    <a:pt x="688975" y="1948561"/>
                  </a:cubicBezTo>
                  <a:cubicBezTo>
                    <a:pt x="691261" y="1969516"/>
                    <a:pt x="666877" y="2003425"/>
                    <a:pt x="685673" y="2018284"/>
                  </a:cubicBezTo>
                  <a:cubicBezTo>
                    <a:pt x="686308" y="2018284"/>
                    <a:pt x="686943" y="2018284"/>
                    <a:pt x="687451" y="2018284"/>
                  </a:cubicBezTo>
                  <a:cubicBezTo>
                    <a:pt x="729869" y="2018284"/>
                    <a:pt x="744347" y="1950339"/>
                    <a:pt x="745363" y="1925955"/>
                  </a:cubicBezTo>
                  <a:cubicBezTo>
                    <a:pt x="751586" y="1836801"/>
                    <a:pt x="696976" y="1793494"/>
                    <a:pt x="651129" y="1793494"/>
                  </a:cubicBezTo>
                  <a:close/>
                  <a:moveTo>
                    <a:pt x="464439" y="1774571"/>
                  </a:moveTo>
                  <a:cubicBezTo>
                    <a:pt x="454152" y="1774571"/>
                    <a:pt x="443484" y="1777111"/>
                    <a:pt x="432562" y="1782699"/>
                  </a:cubicBezTo>
                  <a:cubicBezTo>
                    <a:pt x="405638" y="1802765"/>
                    <a:pt x="410464" y="1831340"/>
                    <a:pt x="418592" y="1858264"/>
                  </a:cubicBezTo>
                  <a:cubicBezTo>
                    <a:pt x="441325" y="1910715"/>
                    <a:pt x="539623" y="1880743"/>
                    <a:pt x="501904" y="1964563"/>
                  </a:cubicBezTo>
                  <a:cubicBezTo>
                    <a:pt x="496951" y="1985899"/>
                    <a:pt x="459740" y="2004822"/>
                    <a:pt x="473710" y="2027809"/>
                  </a:cubicBezTo>
                  <a:cubicBezTo>
                    <a:pt x="478282" y="2033143"/>
                    <a:pt x="483235" y="2035048"/>
                    <a:pt x="488188" y="2035048"/>
                  </a:cubicBezTo>
                  <a:cubicBezTo>
                    <a:pt x="495935" y="2035048"/>
                    <a:pt x="503809" y="2030476"/>
                    <a:pt x="510921" y="2026412"/>
                  </a:cubicBezTo>
                  <a:cubicBezTo>
                    <a:pt x="553085" y="2002155"/>
                    <a:pt x="559054" y="1961896"/>
                    <a:pt x="557530" y="1917446"/>
                  </a:cubicBezTo>
                  <a:cubicBezTo>
                    <a:pt x="568579" y="1859661"/>
                    <a:pt x="524002" y="1774571"/>
                    <a:pt x="464439" y="1774571"/>
                  </a:cubicBezTo>
                  <a:close/>
                  <a:moveTo>
                    <a:pt x="4019677" y="1544447"/>
                  </a:moveTo>
                  <a:cubicBezTo>
                    <a:pt x="4010152" y="1545844"/>
                    <a:pt x="4005834" y="1552575"/>
                    <a:pt x="4004437" y="1560449"/>
                  </a:cubicBezTo>
                  <a:cubicBezTo>
                    <a:pt x="3992372" y="1681480"/>
                    <a:pt x="3981196" y="1802765"/>
                    <a:pt x="3967861" y="1923669"/>
                  </a:cubicBezTo>
                  <a:cubicBezTo>
                    <a:pt x="3961511" y="1980565"/>
                    <a:pt x="3959479" y="1980311"/>
                    <a:pt x="3902964" y="1989074"/>
                  </a:cubicBezTo>
                  <a:cubicBezTo>
                    <a:pt x="3877056" y="1998726"/>
                    <a:pt x="3741293" y="2013458"/>
                    <a:pt x="3768979" y="2032127"/>
                  </a:cubicBezTo>
                  <a:cubicBezTo>
                    <a:pt x="3778250" y="2038350"/>
                    <a:pt x="3796284" y="2041271"/>
                    <a:pt x="3819525" y="2041271"/>
                  </a:cubicBezTo>
                  <a:cubicBezTo>
                    <a:pt x="3856228" y="2041271"/>
                    <a:pt x="3905631" y="2033905"/>
                    <a:pt x="3953129" y="2020697"/>
                  </a:cubicBezTo>
                  <a:cubicBezTo>
                    <a:pt x="3978529" y="2013585"/>
                    <a:pt x="3991737" y="2001393"/>
                    <a:pt x="3995039" y="1977263"/>
                  </a:cubicBezTo>
                  <a:cubicBezTo>
                    <a:pt x="4011803" y="1856613"/>
                    <a:pt x="4028059" y="1735963"/>
                    <a:pt x="4043680" y="1621409"/>
                  </a:cubicBezTo>
                  <a:cubicBezTo>
                    <a:pt x="4043680" y="1544320"/>
                    <a:pt x="4052062" y="1547114"/>
                    <a:pt x="4019931" y="1544320"/>
                  </a:cubicBezTo>
                  <a:close/>
                  <a:moveTo>
                    <a:pt x="2259584" y="74803"/>
                  </a:moveTo>
                  <a:cubicBezTo>
                    <a:pt x="2858643" y="74803"/>
                    <a:pt x="3479165" y="106299"/>
                    <a:pt x="3965575" y="190119"/>
                  </a:cubicBezTo>
                  <a:cubicBezTo>
                    <a:pt x="4019042" y="199263"/>
                    <a:pt x="4019804" y="203073"/>
                    <a:pt x="4032504" y="256921"/>
                  </a:cubicBezTo>
                  <a:cubicBezTo>
                    <a:pt x="4122547" y="635889"/>
                    <a:pt x="4133469" y="1696720"/>
                    <a:pt x="4085717" y="2054352"/>
                  </a:cubicBezTo>
                  <a:cubicBezTo>
                    <a:pt x="4081653" y="2085467"/>
                    <a:pt x="4086352" y="2130933"/>
                    <a:pt x="3960622" y="2168652"/>
                  </a:cubicBezTo>
                  <a:cubicBezTo>
                    <a:pt x="3436747" y="2325624"/>
                    <a:pt x="2570988" y="2389505"/>
                    <a:pt x="1771142" y="2389505"/>
                  </a:cubicBezTo>
                  <a:cubicBezTo>
                    <a:pt x="1147826" y="2389505"/>
                    <a:pt x="564515" y="2350770"/>
                    <a:pt x="214122" y="2287143"/>
                  </a:cubicBezTo>
                  <a:cubicBezTo>
                    <a:pt x="193675" y="2283460"/>
                    <a:pt x="187833" y="2270887"/>
                    <a:pt x="186182" y="2252345"/>
                  </a:cubicBezTo>
                  <a:cubicBezTo>
                    <a:pt x="107696" y="1356614"/>
                    <a:pt x="280797" y="632079"/>
                    <a:pt x="426974" y="224155"/>
                  </a:cubicBezTo>
                  <a:cubicBezTo>
                    <a:pt x="435991" y="198882"/>
                    <a:pt x="476631" y="173228"/>
                    <a:pt x="538480" y="165481"/>
                  </a:cubicBezTo>
                  <a:cubicBezTo>
                    <a:pt x="937387" y="114808"/>
                    <a:pt x="1584960" y="74803"/>
                    <a:pt x="2259584" y="74803"/>
                  </a:cubicBezTo>
                  <a:close/>
                  <a:moveTo>
                    <a:pt x="2294509" y="0"/>
                  </a:moveTo>
                  <a:cubicBezTo>
                    <a:pt x="1480185" y="0"/>
                    <a:pt x="718185" y="53213"/>
                    <a:pt x="485775" y="84836"/>
                  </a:cubicBezTo>
                  <a:cubicBezTo>
                    <a:pt x="413004" y="94742"/>
                    <a:pt x="378841" y="115189"/>
                    <a:pt x="373507" y="131318"/>
                  </a:cubicBezTo>
                  <a:cubicBezTo>
                    <a:pt x="235585" y="496062"/>
                    <a:pt x="0" y="1276731"/>
                    <a:pt x="113411" y="2232406"/>
                  </a:cubicBezTo>
                  <a:cubicBezTo>
                    <a:pt x="124079" y="2322703"/>
                    <a:pt x="128651" y="2350262"/>
                    <a:pt x="214630" y="2368296"/>
                  </a:cubicBezTo>
                  <a:cubicBezTo>
                    <a:pt x="569976" y="2442591"/>
                    <a:pt x="1177290" y="2485644"/>
                    <a:pt x="1818005" y="2485644"/>
                  </a:cubicBezTo>
                  <a:cubicBezTo>
                    <a:pt x="2740152" y="2485644"/>
                    <a:pt x="3731387" y="2396363"/>
                    <a:pt x="4140200" y="2182114"/>
                  </a:cubicBezTo>
                  <a:cubicBezTo>
                    <a:pt x="4165600" y="2168779"/>
                    <a:pt x="4177665" y="2157349"/>
                    <a:pt x="4181348" y="2120519"/>
                  </a:cubicBezTo>
                  <a:cubicBezTo>
                    <a:pt x="4245356" y="1468755"/>
                    <a:pt x="4176776" y="545846"/>
                    <a:pt x="4107942" y="274066"/>
                  </a:cubicBezTo>
                  <a:cubicBezTo>
                    <a:pt x="4082542" y="173736"/>
                    <a:pt x="4077462" y="132842"/>
                    <a:pt x="3971036" y="113284"/>
                  </a:cubicBezTo>
                  <a:cubicBezTo>
                    <a:pt x="3507232" y="28194"/>
                    <a:pt x="2887091" y="0"/>
                    <a:pt x="229450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69703" y="136560"/>
            <a:ext cx="4526937" cy="1437303"/>
            <a:chOff x="0" y="0"/>
            <a:chExt cx="4526928" cy="1437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6915" cy="1437259"/>
            </a:xfrm>
            <a:custGeom>
              <a:avLst/>
              <a:gdLst/>
              <a:ahLst/>
              <a:cxnLst/>
              <a:rect l="l" t="t" r="r" b="b"/>
              <a:pathLst>
                <a:path w="4526915" h="1437259">
                  <a:moveTo>
                    <a:pt x="0" y="1437259"/>
                  </a:moveTo>
                  <a:lnTo>
                    <a:pt x="4526915" y="1437259"/>
                  </a:lnTo>
                  <a:lnTo>
                    <a:pt x="4526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6115076" y="729291"/>
            <a:ext cx="11000627" cy="8694237"/>
          </a:xfrm>
          <a:custGeom>
            <a:avLst/>
            <a:gdLst/>
            <a:ahLst/>
            <a:cxnLst/>
            <a:rect l="l" t="t" r="r" b="b"/>
            <a:pathLst>
              <a:path w="11000627" h="8694237">
                <a:moveTo>
                  <a:pt x="0" y="0"/>
                </a:moveTo>
                <a:lnTo>
                  <a:pt x="11000628" y="0"/>
                </a:lnTo>
                <a:lnTo>
                  <a:pt x="11000628" y="8694237"/>
                </a:lnTo>
                <a:lnTo>
                  <a:pt x="0" y="8694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6" r="-2497" b="-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06672" y="1774733"/>
            <a:ext cx="2687031" cy="5864962"/>
          </a:xfrm>
          <a:custGeom>
            <a:avLst/>
            <a:gdLst/>
            <a:ahLst/>
            <a:cxnLst/>
            <a:rect l="l" t="t" r="r" b="b"/>
            <a:pathLst>
              <a:path w="2687031" h="5864962">
                <a:moveTo>
                  <a:pt x="0" y="0"/>
                </a:moveTo>
                <a:lnTo>
                  <a:pt x="2687032" y="0"/>
                </a:lnTo>
                <a:lnTo>
                  <a:pt x="2687032" y="5864962"/>
                </a:lnTo>
                <a:lnTo>
                  <a:pt x="0" y="586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62469" y="328498"/>
            <a:ext cx="3299269" cy="72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3"/>
              </a:lnSpc>
            </a:pPr>
            <a:r>
              <a:rPr lang="en-US" sz="3981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ERD Overview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666756" y="742855"/>
            <a:ext cx="7132425" cy="2244576"/>
            <a:chOff x="0" y="0"/>
            <a:chExt cx="7132422" cy="22445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5020" cy="2244598"/>
            </a:xfrm>
            <a:custGeom>
              <a:avLst/>
              <a:gdLst/>
              <a:ahLst/>
              <a:cxnLst/>
              <a:rect l="l" t="t" r="r" b="b"/>
              <a:pathLst>
                <a:path w="7145020" h="2244598">
                  <a:moveTo>
                    <a:pt x="6739890" y="59690"/>
                  </a:moveTo>
                  <a:cubicBezTo>
                    <a:pt x="6762877" y="74041"/>
                    <a:pt x="6782943" y="85598"/>
                    <a:pt x="6803136" y="99949"/>
                  </a:cubicBezTo>
                  <a:cubicBezTo>
                    <a:pt x="6854825" y="143002"/>
                    <a:pt x="6909435" y="180340"/>
                    <a:pt x="6964045" y="217678"/>
                  </a:cubicBezTo>
                  <a:cubicBezTo>
                    <a:pt x="7030085" y="257937"/>
                    <a:pt x="7035926" y="318262"/>
                    <a:pt x="7033006" y="390017"/>
                  </a:cubicBezTo>
                  <a:cubicBezTo>
                    <a:pt x="6941058" y="352679"/>
                    <a:pt x="6857746" y="303784"/>
                    <a:pt x="6780149" y="246380"/>
                  </a:cubicBezTo>
                  <a:cubicBezTo>
                    <a:pt x="6742811" y="214757"/>
                    <a:pt x="6748526" y="165989"/>
                    <a:pt x="6739890" y="125730"/>
                  </a:cubicBezTo>
                  <a:cubicBezTo>
                    <a:pt x="6736969" y="102743"/>
                    <a:pt x="6736969" y="82677"/>
                    <a:pt x="6739890" y="59690"/>
                  </a:cubicBezTo>
                  <a:close/>
                  <a:moveTo>
                    <a:pt x="6765798" y="292354"/>
                  </a:moveTo>
                  <a:cubicBezTo>
                    <a:pt x="6808851" y="321056"/>
                    <a:pt x="6840474" y="344043"/>
                    <a:pt x="6872097" y="364236"/>
                  </a:cubicBezTo>
                  <a:lnTo>
                    <a:pt x="6946773" y="413131"/>
                  </a:lnTo>
                  <a:cubicBezTo>
                    <a:pt x="7041642" y="473456"/>
                    <a:pt x="7044436" y="473456"/>
                    <a:pt x="7033006" y="605663"/>
                  </a:cubicBezTo>
                  <a:lnTo>
                    <a:pt x="6803136" y="479298"/>
                  </a:lnTo>
                  <a:cubicBezTo>
                    <a:pt x="6791706" y="470662"/>
                    <a:pt x="6783070" y="462026"/>
                    <a:pt x="6780149" y="447675"/>
                  </a:cubicBezTo>
                  <a:cubicBezTo>
                    <a:pt x="6774434" y="401701"/>
                    <a:pt x="6771513" y="355727"/>
                    <a:pt x="6765798" y="292481"/>
                  </a:cubicBezTo>
                  <a:close/>
                  <a:moveTo>
                    <a:pt x="6794500" y="493395"/>
                  </a:moveTo>
                  <a:lnTo>
                    <a:pt x="7038721" y="637032"/>
                  </a:lnTo>
                  <a:cubicBezTo>
                    <a:pt x="7041642" y="700278"/>
                    <a:pt x="7044436" y="766318"/>
                    <a:pt x="7050151" y="838073"/>
                  </a:cubicBezTo>
                  <a:lnTo>
                    <a:pt x="6794500" y="734822"/>
                  </a:lnTo>
                  <a:lnTo>
                    <a:pt x="6794500" y="493522"/>
                  </a:lnTo>
                  <a:close/>
                  <a:moveTo>
                    <a:pt x="6797421" y="780669"/>
                  </a:moveTo>
                  <a:lnTo>
                    <a:pt x="7055993" y="904240"/>
                  </a:lnTo>
                  <a:lnTo>
                    <a:pt x="7055993" y="1093851"/>
                  </a:lnTo>
                  <a:cubicBezTo>
                    <a:pt x="7038721" y="1090930"/>
                    <a:pt x="7021575" y="1085215"/>
                    <a:pt x="7004303" y="1079500"/>
                  </a:cubicBezTo>
                  <a:cubicBezTo>
                    <a:pt x="6958330" y="1059434"/>
                    <a:pt x="6915276" y="1033526"/>
                    <a:pt x="6866382" y="1016254"/>
                  </a:cubicBezTo>
                  <a:cubicBezTo>
                    <a:pt x="6817487" y="998982"/>
                    <a:pt x="6794500" y="973201"/>
                    <a:pt x="6797421" y="921385"/>
                  </a:cubicBezTo>
                  <a:cubicBezTo>
                    <a:pt x="6800342" y="878332"/>
                    <a:pt x="6797421" y="835152"/>
                    <a:pt x="6797421" y="780669"/>
                  </a:cubicBezTo>
                  <a:close/>
                  <a:moveTo>
                    <a:pt x="6803136" y="1021969"/>
                  </a:moveTo>
                  <a:cubicBezTo>
                    <a:pt x="6834759" y="1033399"/>
                    <a:pt x="6854825" y="1042035"/>
                    <a:pt x="6875018" y="1053592"/>
                  </a:cubicBezTo>
                  <a:cubicBezTo>
                    <a:pt x="6909435" y="1073658"/>
                    <a:pt x="6943978" y="1093851"/>
                    <a:pt x="6978396" y="1108202"/>
                  </a:cubicBezTo>
                  <a:cubicBezTo>
                    <a:pt x="7053072" y="1131189"/>
                    <a:pt x="7078980" y="1180084"/>
                    <a:pt x="7076059" y="1251839"/>
                  </a:cubicBezTo>
                  <a:cubicBezTo>
                    <a:pt x="7076059" y="1283462"/>
                    <a:pt x="7078980" y="1315085"/>
                    <a:pt x="7081774" y="1355217"/>
                  </a:cubicBezTo>
                  <a:lnTo>
                    <a:pt x="6820281" y="1208786"/>
                  </a:lnTo>
                  <a:cubicBezTo>
                    <a:pt x="6814566" y="1154176"/>
                    <a:pt x="6808851" y="1096772"/>
                    <a:pt x="6803010" y="1022096"/>
                  </a:cubicBezTo>
                  <a:close/>
                  <a:moveTo>
                    <a:pt x="6820408" y="1260475"/>
                  </a:moveTo>
                  <a:cubicBezTo>
                    <a:pt x="6906640" y="1303528"/>
                    <a:pt x="6984111" y="1340866"/>
                    <a:pt x="7058914" y="1384046"/>
                  </a:cubicBezTo>
                  <a:cubicBezTo>
                    <a:pt x="7073265" y="1392682"/>
                    <a:pt x="7081901" y="1409954"/>
                    <a:pt x="7084822" y="1427099"/>
                  </a:cubicBezTo>
                  <a:cubicBezTo>
                    <a:pt x="7090537" y="1478788"/>
                    <a:pt x="7093458" y="1533398"/>
                    <a:pt x="7096252" y="1585087"/>
                  </a:cubicBezTo>
                  <a:lnTo>
                    <a:pt x="7081901" y="1596517"/>
                  </a:lnTo>
                  <a:lnTo>
                    <a:pt x="6820408" y="1447165"/>
                  </a:lnTo>
                  <a:lnTo>
                    <a:pt x="6820408" y="1260475"/>
                  </a:lnTo>
                  <a:close/>
                  <a:moveTo>
                    <a:pt x="6814693" y="1475994"/>
                  </a:moveTo>
                  <a:cubicBezTo>
                    <a:pt x="6900925" y="1530604"/>
                    <a:pt x="6987032" y="1579372"/>
                    <a:pt x="7070344" y="1631188"/>
                  </a:cubicBezTo>
                  <a:cubicBezTo>
                    <a:pt x="7081774" y="1636903"/>
                    <a:pt x="7090410" y="1648460"/>
                    <a:pt x="7093331" y="1662811"/>
                  </a:cubicBezTo>
                  <a:cubicBezTo>
                    <a:pt x="7093331" y="1705864"/>
                    <a:pt x="7087615" y="1749044"/>
                    <a:pt x="7084695" y="1797812"/>
                  </a:cubicBezTo>
                  <a:lnTo>
                    <a:pt x="6785863" y="1573784"/>
                  </a:lnTo>
                  <a:lnTo>
                    <a:pt x="6814565" y="1476121"/>
                  </a:lnTo>
                  <a:close/>
                  <a:moveTo>
                    <a:pt x="6423660" y="52070"/>
                  </a:moveTo>
                  <a:cubicBezTo>
                    <a:pt x="6503416" y="52070"/>
                    <a:pt x="6584315" y="53975"/>
                    <a:pt x="6668008" y="53975"/>
                  </a:cubicBezTo>
                  <a:cubicBezTo>
                    <a:pt x="6685280" y="120015"/>
                    <a:pt x="6696710" y="188976"/>
                    <a:pt x="6708267" y="263652"/>
                  </a:cubicBezTo>
                  <a:cubicBezTo>
                    <a:pt x="6728333" y="467614"/>
                    <a:pt x="6739889" y="674497"/>
                    <a:pt x="6736969" y="881380"/>
                  </a:cubicBezTo>
                  <a:cubicBezTo>
                    <a:pt x="6736969" y="990600"/>
                    <a:pt x="6751320" y="1102614"/>
                    <a:pt x="6754240" y="1211707"/>
                  </a:cubicBezTo>
                  <a:cubicBezTo>
                    <a:pt x="6757161" y="1295019"/>
                    <a:pt x="6754240" y="1381252"/>
                    <a:pt x="6748525" y="1464564"/>
                  </a:cubicBezTo>
                  <a:cubicBezTo>
                    <a:pt x="6742810" y="1536446"/>
                    <a:pt x="6737095" y="1539240"/>
                    <a:pt x="6665213" y="1544955"/>
                  </a:cubicBezTo>
                  <a:cubicBezTo>
                    <a:pt x="6547484" y="1550670"/>
                    <a:pt x="6429628" y="1556385"/>
                    <a:pt x="6314693" y="1567942"/>
                  </a:cubicBezTo>
                  <a:cubicBezTo>
                    <a:pt x="6082029" y="1590929"/>
                    <a:pt x="5843523" y="1613916"/>
                    <a:pt x="5610859" y="1645539"/>
                  </a:cubicBezTo>
                  <a:cubicBezTo>
                    <a:pt x="5335015" y="1679956"/>
                    <a:pt x="5053456" y="1702943"/>
                    <a:pt x="4774818" y="1708785"/>
                  </a:cubicBezTo>
                  <a:cubicBezTo>
                    <a:pt x="4231893" y="1723136"/>
                    <a:pt x="3691762" y="1743202"/>
                    <a:pt x="3148710" y="1760474"/>
                  </a:cubicBezTo>
                  <a:cubicBezTo>
                    <a:pt x="2852800" y="1769110"/>
                    <a:pt x="2556890" y="1783461"/>
                    <a:pt x="2260980" y="1789176"/>
                  </a:cubicBezTo>
                  <a:cubicBezTo>
                    <a:pt x="1746757" y="1800606"/>
                    <a:pt x="1235328" y="1809242"/>
                    <a:pt x="724026" y="1820799"/>
                  </a:cubicBezTo>
                  <a:cubicBezTo>
                    <a:pt x="522985" y="1823720"/>
                    <a:pt x="318896" y="1840865"/>
                    <a:pt x="117855" y="1849501"/>
                  </a:cubicBezTo>
                  <a:lnTo>
                    <a:pt x="83312" y="1849501"/>
                  </a:lnTo>
                  <a:cubicBezTo>
                    <a:pt x="80391" y="1840865"/>
                    <a:pt x="77597" y="1829435"/>
                    <a:pt x="77597" y="1820799"/>
                  </a:cubicBezTo>
                  <a:cubicBezTo>
                    <a:pt x="68961" y="1639824"/>
                    <a:pt x="68961" y="1458849"/>
                    <a:pt x="80518" y="1277874"/>
                  </a:cubicBezTo>
                  <a:cubicBezTo>
                    <a:pt x="97663" y="1079500"/>
                    <a:pt x="106299" y="884174"/>
                    <a:pt x="117729" y="685927"/>
                  </a:cubicBezTo>
                  <a:cubicBezTo>
                    <a:pt x="123444" y="576707"/>
                    <a:pt x="126365" y="470408"/>
                    <a:pt x="129159" y="361315"/>
                  </a:cubicBezTo>
                  <a:cubicBezTo>
                    <a:pt x="132080" y="283718"/>
                    <a:pt x="134874" y="275082"/>
                    <a:pt x="215392" y="263652"/>
                  </a:cubicBezTo>
                  <a:cubicBezTo>
                    <a:pt x="373380" y="237744"/>
                    <a:pt x="534289" y="217678"/>
                    <a:pt x="692277" y="200406"/>
                  </a:cubicBezTo>
                  <a:cubicBezTo>
                    <a:pt x="918972" y="176784"/>
                    <a:pt x="1146302" y="171323"/>
                    <a:pt x="1373886" y="171323"/>
                  </a:cubicBezTo>
                  <a:cubicBezTo>
                    <a:pt x="1569847" y="171323"/>
                    <a:pt x="1766062" y="175387"/>
                    <a:pt x="1962404" y="175387"/>
                  </a:cubicBezTo>
                  <a:cubicBezTo>
                    <a:pt x="2009267" y="175387"/>
                    <a:pt x="2056003" y="175133"/>
                    <a:pt x="2102866" y="174625"/>
                  </a:cubicBezTo>
                  <a:cubicBezTo>
                    <a:pt x="2654427" y="165989"/>
                    <a:pt x="3203194" y="148717"/>
                    <a:pt x="3754755" y="140208"/>
                  </a:cubicBezTo>
                  <a:cubicBezTo>
                    <a:pt x="3876802" y="138811"/>
                    <a:pt x="3998214" y="138811"/>
                    <a:pt x="4119626" y="138811"/>
                  </a:cubicBezTo>
                  <a:cubicBezTo>
                    <a:pt x="4241038" y="138811"/>
                    <a:pt x="4362450" y="138811"/>
                    <a:pt x="4484497" y="137414"/>
                  </a:cubicBezTo>
                  <a:cubicBezTo>
                    <a:pt x="4794758" y="134493"/>
                    <a:pt x="5105019" y="131699"/>
                    <a:pt x="5415280" y="117348"/>
                  </a:cubicBezTo>
                  <a:cubicBezTo>
                    <a:pt x="5691124" y="105918"/>
                    <a:pt x="5969762" y="74295"/>
                    <a:pt x="6245606" y="57023"/>
                  </a:cubicBezTo>
                  <a:cubicBezTo>
                    <a:pt x="6304661" y="53340"/>
                    <a:pt x="6363843" y="52324"/>
                    <a:pt x="6423533" y="52324"/>
                  </a:cubicBezTo>
                  <a:close/>
                  <a:moveTo>
                    <a:pt x="6687820" y="1596771"/>
                  </a:moveTo>
                  <a:cubicBezTo>
                    <a:pt x="6738238" y="1596771"/>
                    <a:pt x="6780149" y="1619123"/>
                    <a:pt x="6820281" y="1657096"/>
                  </a:cubicBezTo>
                  <a:cubicBezTo>
                    <a:pt x="6874890" y="1703070"/>
                    <a:pt x="6932295" y="1749044"/>
                    <a:pt x="6992620" y="1792097"/>
                  </a:cubicBezTo>
                  <a:lnTo>
                    <a:pt x="7035673" y="1826514"/>
                  </a:lnTo>
                  <a:cubicBezTo>
                    <a:pt x="7027037" y="1835150"/>
                    <a:pt x="7021322" y="1843786"/>
                    <a:pt x="7015607" y="1843786"/>
                  </a:cubicBezTo>
                  <a:cubicBezTo>
                    <a:pt x="7011670" y="1843659"/>
                    <a:pt x="7007733" y="1843659"/>
                    <a:pt x="7003796" y="1843659"/>
                  </a:cubicBezTo>
                  <a:cubicBezTo>
                    <a:pt x="6916547" y="1843659"/>
                    <a:pt x="6836664" y="1873377"/>
                    <a:pt x="6754114" y="1892681"/>
                  </a:cubicBezTo>
                  <a:cubicBezTo>
                    <a:pt x="6746748" y="1895348"/>
                    <a:pt x="6739001" y="1896618"/>
                    <a:pt x="6731254" y="1896618"/>
                  </a:cubicBezTo>
                  <a:cubicBezTo>
                    <a:pt x="6706108" y="1896618"/>
                    <a:pt x="6681089" y="1883029"/>
                    <a:pt x="6667881" y="1861058"/>
                  </a:cubicBezTo>
                  <a:cubicBezTo>
                    <a:pt x="6613272" y="1789176"/>
                    <a:pt x="6555867" y="1723136"/>
                    <a:pt x="6498336" y="1654175"/>
                  </a:cubicBezTo>
                  <a:cubicBezTo>
                    <a:pt x="6492621" y="1642745"/>
                    <a:pt x="6483985" y="1631188"/>
                    <a:pt x="6478270" y="1619758"/>
                  </a:cubicBezTo>
                  <a:cubicBezTo>
                    <a:pt x="6495542" y="1616837"/>
                    <a:pt x="6509893" y="1614043"/>
                    <a:pt x="6527165" y="1611122"/>
                  </a:cubicBezTo>
                  <a:cubicBezTo>
                    <a:pt x="6564503" y="1611122"/>
                    <a:pt x="6604762" y="1608201"/>
                    <a:pt x="6642100" y="1602486"/>
                  </a:cubicBezTo>
                  <a:cubicBezTo>
                    <a:pt x="6658102" y="1598676"/>
                    <a:pt x="6673342" y="1596771"/>
                    <a:pt x="6687820" y="1596771"/>
                  </a:cubicBezTo>
                  <a:close/>
                  <a:moveTo>
                    <a:pt x="6409436" y="1616837"/>
                  </a:moveTo>
                  <a:cubicBezTo>
                    <a:pt x="6423787" y="1619758"/>
                    <a:pt x="6438138" y="1625473"/>
                    <a:pt x="6449695" y="1636903"/>
                  </a:cubicBezTo>
                  <a:cubicBezTo>
                    <a:pt x="6521576" y="1723136"/>
                    <a:pt x="6593332" y="1809242"/>
                    <a:pt x="6673723" y="1906905"/>
                  </a:cubicBezTo>
                  <a:lnTo>
                    <a:pt x="6328918" y="1952879"/>
                  </a:lnTo>
                  <a:lnTo>
                    <a:pt x="6133592" y="1631061"/>
                  </a:lnTo>
                  <a:cubicBezTo>
                    <a:pt x="6231255" y="1625346"/>
                    <a:pt x="6320282" y="1619631"/>
                    <a:pt x="6409436" y="1616710"/>
                  </a:cubicBezTo>
                  <a:close/>
                  <a:moveTo>
                    <a:pt x="6099175" y="1636903"/>
                  </a:moveTo>
                  <a:lnTo>
                    <a:pt x="6291707" y="1958721"/>
                  </a:lnTo>
                  <a:lnTo>
                    <a:pt x="5912485" y="2010410"/>
                  </a:lnTo>
                  <a:lnTo>
                    <a:pt x="5725795" y="1682877"/>
                  </a:lnTo>
                  <a:lnTo>
                    <a:pt x="6099302" y="1636903"/>
                  </a:lnTo>
                  <a:close/>
                  <a:moveTo>
                    <a:pt x="5694045" y="1691513"/>
                  </a:moveTo>
                  <a:lnTo>
                    <a:pt x="5869305" y="2013331"/>
                  </a:lnTo>
                  <a:cubicBezTo>
                    <a:pt x="5800344" y="2016252"/>
                    <a:pt x="5740019" y="2021967"/>
                    <a:pt x="5679694" y="2021967"/>
                  </a:cubicBezTo>
                  <a:cubicBezTo>
                    <a:pt x="5668264" y="2019046"/>
                    <a:pt x="5656707" y="2013331"/>
                    <a:pt x="5648071" y="2001901"/>
                  </a:cubicBezTo>
                  <a:cubicBezTo>
                    <a:pt x="5593461" y="1909953"/>
                    <a:pt x="5541772" y="1818005"/>
                    <a:pt x="5484368" y="1717421"/>
                  </a:cubicBezTo>
                  <a:lnTo>
                    <a:pt x="5694045" y="1691513"/>
                  </a:lnTo>
                  <a:close/>
                  <a:moveTo>
                    <a:pt x="5455539" y="1717421"/>
                  </a:moveTo>
                  <a:lnTo>
                    <a:pt x="5607812" y="2024761"/>
                  </a:lnTo>
                  <a:lnTo>
                    <a:pt x="5360796" y="2036191"/>
                  </a:lnTo>
                  <a:lnTo>
                    <a:pt x="5205602" y="1743202"/>
                  </a:lnTo>
                  <a:lnTo>
                    <a:pt x="5455538" y="1717294"/>
                  </a:lnTo>
                  <a:close/>
                  <a:moveTo>
                    <a:pt x="5156708" y="1746123"/>
                  </a:moveTo>
                  <a:cubicBezTo>
                    <a:pt x="5196967" y="1843786"/>
                    <a:pt x="5234305" y="1935734"/>
                    <a:pt x="5277358" y="2036318"/>
                  </a:cubicBezTo>
                  <a:lnTo>
                    <a:pt x="4938395" y="2056384"/>
                  </a:lnTo>
                  <a:lnTo>
                    <a:pt x="4777486" y="1760474"/>
                  </a:lnTo>
                  <a:lnTo>
                    <a:pt x="5156708" y="1746123"/>
                  </a:lnTo>
                  <a:close/>
                  <a:moveTo>
                    <a:pt x="4654296" y="1756283"/>
                  </a:moveTo>
                  <a:cubicBezTo>
                    <a:pt x="4679188" y="1756283"/>
                    <a:pt x="4703826" y="1756664"/>
                    <a:pt x="4728718" y="1757553"/>
                  </a:cubicBezTo>
                  <a:cubicBezTo>
                    <a:pt x="4743069" y="1760474"/>
                    <a:pt x="4754626" y="1768983"/>
                    <a:pt x="4763134" y="1783461"/>
                  </a:cubicBezTo>
                  <a:cubicBezTo>
                    <a:pt x="4806188" y="1869694"/>
                    <a:pt x="4846446" y="1961642"/>
                    <a:pt x="4892420" y="2059305"/>
                  </a:cubicBezTo>
                  <a:lnTo>
                    <a:pt x="4642484" y="2076577"/>
                  </a:lnTo>
                  <a:lnTo>
                    <a:pt x="4495926" y="1757680"/>
                  </a:lnTo>
                  <a:cubicBezTo>
                    <a:pt x="4553330" y="1757680"/>
                    <a:pt x="4604511" y="1756410"/>
                    <a:pt x="4654295" y="1756410"/>
                  </a:cubicBezTo>
                  <a:close/>
                  <a:moveTo>
                    <a:pt x="4214368" y="1777619"/>
                  </a:moveTo>
                  <a:lnTo>
                    <a:pt x="4337939" y="2087880"/>
                  </a:lnTo>
                  <a:lnTo>
                    <a:pt x="4036441" y="2087880"/>
                  </a:lnTo>
                  <a:lnTo>
                    <a:pt x="3927221" y="1777619"/>
                  </a:lnTo>
                  <a:close/>
                  <a:moveTo>
                    <a:pt x="4455668" y="1763268"/>
                  </a:moveTo>
                  <a:cubicBezTo>
                    <a:pt x="4455668" y="1763268"/>
                    <a:pt x="4455668" y="1763268"/>
                    <a:pt x="4455668" y="1763268"/>
                  </a:cubicBezTo>
                  <a:cubicBezTo>
                    <a:pt x="4470019" y="1763268"/>
                    <a:pt x="4481576" y="1771904"/>
                    <a:pt x="4487290" y="1783334"/>
                  </a:cubicBezTo>
                  <a:cubicBezTo>
                    <a:pt x="4533264" y="1878203"/>
                    <a:pt x="4576318" y="1972945"/>
                    <a:pt x="4622292" y="2076323"/>
                  </a:cubicBezTo>
                  <a:lnTo>
                    <a:pt x="4372356" y="2087753"/>
                  </a:lnTo>
                  <a:cubicBezTo>
                    <a:pt x="4332096" y="1981454"/>
                    <a:pt x="4291965" y="1880870"/>
                    <a:pt x="4245990" y="1768856"/>
                  </a:cubicBezTo>
                  <a:cubicBezTo>
                    <a:pt x="4317872" y="1768856"/>
                    <a:pt x="4386706" y="1763141"/>
                    <a:pt x="4455668" y="1763141"/>
                  </a:cubicBezTo>
                  <a:close/>
                  <a:moveTo>
                    <a:pt x="3878199" y="1783334"/>
                  </a:moveTo>
                  <a:lnTo>
                    <a:pt x="4004564" y="2093595"/>
                  </a:lnTo>
                  <a:lnTo>
                    <a:pt x="3728720" y="2105025"/>
                  </a:lnTo>
                  <a:lnTo>
                    <a:pt x="3559175" y="1789049"/>
                  </a:lnTo>
                  <a:cubicBezTo>
                    <a:pt x="3616578" y="1786128"/>
                    <a:pt x="3671189" y="1783334"/>
                    <a:pt x="3720084" y="1783334"/>
                  </a:cubicBezTo>
                  <a:close/>
                  <a:moveTo>
                    <a:pt x="3533394" y="1791970"/>
                  </a:moveTo>
                  <a:cubicBezTo>
                    <a:pt x="3576447" y="1898269"/>
                    <a:pt x="3616706" y="1998853"/>
                    <a:pt x="3662680" y="2107946"/>
                  </a:cubicBezTo>
                  <a:cubicBezTo>
                    <a:pt x="3642614" y="2110867"/>
                    <a:pt x="3619626" y="2113661"/>
                    <a:pt x="3599433" y="2116582"/>
                  </a:cubicBezTo>
                  <a:cubicBezTo>
                    <a:pt x="3542030" y="2119503"/>
                    <a:pt x="3484499" y="2122297"/>
                    <a:pt x="3427094" y="2128012"/>
                  </a:cubicBezTo>
                  <a:cubicBezTo>
                    <a:pt x="3422649" y="2129028"/>
                    <a:pt x="3418204" y="2129536"/>
                    <a:pt x="3413886" y="2129536"/>
                  </a:cubicBezTo>
                  <a:cubicBezTo>
                    <a:pt x="3392804" y="2129536"/>
                    <a:pt x="3373500" y="2118359"/>
                    <a:pt x="3363975" y="2099309"/>
                  </a:cubicBezTo>
                  <a:cubicBezTo>
                    <a:pt x="3318001" y="2004440"/>
                    <a:pt x="3274948" y="1909699"/>
                    <a:pt x="3223259" y="1806320"/>
                  </a:cubicBezTo>
                  <a:lnTo>
                    <a:pt x="3533520" y="1791969"/>
                  </a:lnTo>
                  <a:close/>
                  <a:moveTo>
                    <a:pt x="2719578" y="1823974"/>
                  </a:moveTo>
                  <a:cubicBezTo>
                    <a:pt x="2752090" y="1823974"/>
                    <a:pt x="2784475" y="1825625"/>
                    <a:pt x="2812288" y="1829308"/>
                  </a:cubicBezTo>
                  <a:cubicBezTo>
                    <a:pt x="2843911" y="1929892"/>
                    <a:pt x="2878328" y="2036191"/>
                    <a:pt x="2912872" y="2145284"/>
                  </a:cubicBezTo>
                  <a:lnTo>
                    <a:pt x="2666111" y="2145284"/>
                  </a:lnTo>
                  <a:cubicBezTo>
                    <a:pt x="2628773" y="2044700"/>
                    <a:pt x="2588514" y="1941322"/>
                    <a:pt x="2551176" y="1840738"/>
                  </a:cubicBezTo>
                  <a:cubicBezTo>
                    <a:pt x="2582291" y="1830959"/>
                    <a:pt x="2651633" y="1823974"/>
                    <a:pt x="2719832" y="1823974"/>
                  </a:cubicBezTo>
                  <a:close/>
                  <a:moveTo>
                    <a:pt x="3074162" y="1813687"/>
                  </a:moveTo>
                  <a:cubicBezTo>
                    <a:pt x="3111372" y="1813687"/>
                    <a:pt x="3150362" y="1814957"/>
                    <a:pt x="3194431" y="1814957"/>
                  </a:cubicBezTo>
                  <a:lnTo>
                    <a:pt x="3315081" y="2133854"/>
                  </a:lnTo>
                  <a:lnTo>
                    <a:pt x="2964561" y="2148205"/>
                  </a:lnTo>
                  <a:lnTo>
                    <a:pt x="2849625" y="1829308"/>
                  </a:lnTo>
                  <a:cubicBezTo>
                    <a:pt x="2884805" y="1816989"/>
                    <a:pt x="2920111" y="1815465"/>
                    <a:pt x="2954655" y="1815465"/>
                  </a:cubicBezTo>
                  <a:cubicBezTo>
                    <a:pt x="2966084" y="1815465"/>
                    <a:pt x="2977387" y="1815592"/>
                    <a:pt x="2988564" y="1815592"/>
                  </a:cubicBezTo>
                  <a:cubicBezTo>
                    <a:pt x="2998850" y="1815592"/>
                    <a:pt x="3009011" y="1815465"/>
                    <a:pt x="3019043" y="1814957"/>
                  </a:cubicBezTo>
                  <a:cubicBezTo>
                    <a:pt x="3037204" y="1813941"/>
                    <a:pt x="3055492" y="1813687"/>
                    <a:pt x="3074034" y="1813687"/>
                  </a:cubicBezTo>
                  <a:close/>
                  <a:moveTo>
                    <a:pt x="1464945" y="1872361"/>
                  </a:moveTo>
                  <a:lnTo>
                    <a:pt x="1579880" y="2159635"/>
                  </a:lnTo>
                  <a:cubicBezTo>
                    <a:pt x="1551178" y="2160651"/>
                    <a:pt x="1522476" y="2160905"/>
                    <a:pt x="1493901" y="2160905"/>
                  </a:cubicBezTo>
                  <a:cubicBezTo>
                    <a:pt x="1436878" y="2160905"/>
                    <a:pt x="1380744" y="2159635"/>
                    <a:pt x="1327023" y="2159635"/>
                  </a:cubicBezTo>
                  <a:lnTo>
                    <a:pt x="1169289" y="1872488"/>
                  </a:lnTo>
                  <a:close/>
                  <a:moveTo>
                    <a:pt x="2477389" y="1835023"/>
                  </a:moveTo>
                  <a:cubicBezTo>
                    <a:pt x="2519426" y="1835023"/>
                    <a:pt x="2520950" y="1837309"/>
                    <a:pt x="2536444" y="1883918"/>
                  </a:cubicBezTo>
                  <a:cubicBezTo>
                    <a:pt x="2565146" y="1970151"/>
                    <a:pt x="2588133" y="2053463"/>
                    <a:pt x="2616835" y="2145411"/>
                  </a:cubicBezTo>
                  <a:cubicBezTo>
                    <a:pt x="2602484" y="2151126"/>
                    <a:pt x="2585212" y="2154047"/>
                    <a:pt x="2570861" y="2156841"/>
                  </a:cubicBezTo>
                  <a:cubicBezTo>
                    <a:pt x="2501900" y="2159762"/>
                    <a:pt x="2430145" y="2159762"/>
                    <a:pt x="2358263" y="2162556"/>
                  </a:cubicBezTo>
                  <a:cubicBezTo>
                    <a:pt x="2354453" y="2162937"/>
                    <a:pt x="2350643" y="2163191"/>
                    <a:pt x="2346960" y="2163191"/>
                  </a:cubicBezTo>
                  <a:cubicBezTo>
                    <a:pt x="2325878" y="2163191"/>
                    <a:pt x="2307717" y="2155444"/>
                    <a:pt x="2297938" y="2130933"/>
                  </a:cubicBezTo>
                  <a:cubicBezTo>
                    <a:pt x="2260600" y="2036064"/>
                    <a:pt x="2223262" y="1944243"/>
                    <a:pt x="2183003" y="1840738"/>
                  </a:cubicBezTo>
                  <a:cubicBezTo>
                    <a:pt x="2234692" y="1840738"/>
                    <a:pt x="2277872" y="1837817"/>
                    <a:pt x="2323719" y="1837817"/>
                  </a:cubicBezTo>
                  <a:cubicBezTo>
                    <a:pt x="2369566" y="1837817"/>
                    <a:pt x="2415667" y="1837817"/>
                    <a:pt x="2461641" y="1834896"/>
                  </a:cubicBezTo>
                  <a:cubicBezTo>
                    <a:pt x="2467356" y="1834896"/>
                    <a:pt x="2472563" y="1834896"/>
                    <a:pt x="2477262" y="1834896"/>
                  </a:cubicBezTo>
                  <a:close/>
                  <a:moveTo>
                    <a:pt x="2145792" y="1843659"/>
                  </a:moveTo>
                  <a:cubicBezTo>
                    <a:pt x="2183130" y="1947037"/>
                    <a:pt x="2220468" y="2050542"/>
                    <a:pt x="2263521" y="2168271"/>
                  </a:cubicBezTo>
                  <a:lnTo>
                    <a:pt x="1982343" y="2168271"/>
                  </a:lnTo>
                  <a:cubicBezTo>
                    <a:pt x="1945005" y="2067687"/>
                    <a:pt x="1907667" y="1964309"/>
                    <a:pt x="1864614" y="1852294"/>
                  </a:cubicBezTo>
                  <a:cubicBezTo>
                    <a:pt x="1959483" y="1843659"/>
                    <a:pt x="2048510" y="1846580"/>
                    <a:pt x="2146173" y="1843659"/>
                  </a:cubicBezTo>
                  <a:close/>
                  <a:moveTo>
                    <a:pt x="1844167" y="1858010"/>
                  </a:moveTo>
                  <a:lnTo>
                    <a:pt x="1930400" y="2168271"/>
                  </a:lnTo>
                  <a:cubicBezTo>
                    <a:pt x="1915795" y="2170303"/>
                    <a:pt x="1901317" y="2171065"/>
                    <a:pt x="1886966" y="2171065"/>
                  </a:cubicBezTo>
                  <a:cubicBezTo>
                    <a:pt x="1852676" y="2171065"/>
                    <a:pt x="1819402" y="2166874"/>
                    <a:pt x="1787144" y="2166874"/>
                  </a:cubicBezTo>
                  <a:cubicBezTo>
                    <a:pt x="1777365" y="2166874"/>
                    <a:pt x="1767713" y="2167255"/>
                    <a:pt x="1758061" y="2168271"/>
                  </a:cubicBezTo>
                  <a:cubicBezTo>
                    <a:pt x="1749806" y="2169160"/>
                    <a:pt x="1741805" y="2169541"/>
                    <a:pt x="1734185" y="2169541"/>
                  </a:cubicBezTo>
                  <a:cubicBezTo>
                    <a:pt x="1665732" y="2169541"/>
                    <a:pt x="1626108" y="2134362"/>
                    <a:pt x="1602867" y="2061972"/>
                  </a:cubicBezTo>
                  <a:cubicBezTo>
                    <a:pt x="1576959" y="1993011"/>
                    <a:pt x="1545463" y="1926971"/>
                    <a:pt x="1510919" y="1860931"/>
                  </a:cubicBezTo>
                  <a:lnTo>
                    <a:pt x="1844167" y="1858010"/>
                  </a:lnTo>
                  <a:close/>
                  <a:moveTo>
                    <a:pt x="1125982" y="1875282"/>
                  </a:moveTo>
                  <a:lnTo>
                    <a:pt x="1295527" y="2156841"/>
                  </a:lnTo>
                  <a:lnTo>
                    <a:pt x="1008253" y="2171192"/>
                  </a:lnTo>
                  <a:cubicBezTo>
                    <a:pt x="953643" y="2076323"/>
                    <a:pt x="901954" y="1984502"/>
                    <a:pt x="841629" y="1878203"/>
                  </a:cubicBezTo>
                  <a:lnTo>
                    <a:pt x="841629" y="1875282"/>
                  </a:lnTo>
                  <a:close/>
                  <a:moveTo>
                    <a:pt x="766826" y="1883918"/>
                  </a:moveTo>
                  <a:cubicBezTo>
                    <a:pt x="784098" y="1886839"/>
                    <a:pt x="798449" y="1898269"/>
                    <a:pt x="807085" y="1912619"/>
                  </a:cubicBezTo>
                  <a:cubicBezTo>
                    <a:pt x="853059" y="1993011"/>
                    <a:pt x="896112" y="2076322"/>
                    <a:pt x="945007" y="2168271"/>
                  </a:cubicBezTo>
                  <a:lnTo>
                    <a:pt x="370459" y="2205609"/>
                  </a:lnTo>
                  <a:lnTo>
                    <a:pt x="100584" y="1918462"/>
                  </a:lnTo>
                  <a:cubicBezTo>
                    <a:pt x="195580" y="1910715"/>
                    <a:pt x="279019" y="1900809"/>
                    <a:pt x="361315" y="1900809"/>
                  </a:cubicBezTo>
                  <a:cubicBezTo>
                    <a:pt x="371094" y="1900809"/>
                    <a:pt x="381000" y="1900936"/>
                    <a:pt x="390779" y="1901317"/>
                  </a:cubicBezTo>
                  <a:lnTo>
                    <a:pt x="508508" y="2099564"/>
                  </a:lnTo>
                  <a:cubicBezTo>
                    <a:pt x="517144" y="2116836"/>
                    <a:pt x="525780" y="2131187"/>
                    <a:pt x="537210" y="2145538"/>
                  </a:cubicBezTo>
                  <a:cubicBezTo>
                    <a:pt x="547497" y="2157857"/>
                    <a:pt x="557657" y="2168652"/>
                    <a:pt x="570992" y="2168652"/>
                  </a:cubicBezTo>
                  <a:cubicBezTo>
                    <a:pt x="576326" y="2168652"/>
                    <a:pt x="582295" y="2166874"/>
                    <a:pt x="588899" y="2162810"/>
                  </a:cubicBezTo>
                  <a:cubicBezTo>
                    <a:pt x="611886" y="2148459"/>
                    <a:pt x="603250" y="2128393"/>
                    <a:pt x="591820" y="2108200"/>
                  </a:cubicBezTo>
                  <a:cubicBezTo>
                    <a:pt x="568833" y="2067941"/>
                    <a:pt x="545846" y="2027809"/>
                    <a:pt x="519938" y="1990471"/>
                  </a:cubicBezTo>
                  <a:cubicBezTo>
                    <a:pt x="499872" y="1961769"/>
                    <a:pt x="482600" y="1935861"/>
                    <a:pt x="453898" y="1895602"/>
                  </a:cubicBezTo>
                  <a:cubicBezTo>
                    <a:pt x="565912" y="1889887"/>
                    <a:pt x="666496" y="1886966"/>
                    <a:pt x="767080" y="1884172"/>
                  </a:cubicBezTo>
                  <a:close/>
                  <a:moveTo>
                    <a:pt x="6612382" y="0"/>
                  </a:moveTo>
                  <a:cubicBezTo>
                    <a:pt x="6600317" y="0"/>
                    <a:pt x="6588251" y="762"/>
                    <a:pt x="6576060" y="2159"/>
                  </a:cubicBezTo>
                  <a:cubicBezTo>
                    <a:pt x="6423787" y="7874"/>
                    <a:pt x="6268720" y="13589"/>
                    <a:pt x="6116447" y="22225"/>
                  </a:cubicBezTo>
                  <a:cubicBezTo>
                    <a:pt x="6073394" y="25146"/>
                    <a:pt x="6030214" y="30861"/>
                    <a:pt x="5987161" y="33655"/>
                  </a:cubicBezTo>
                  <a:cubicBezTo>
                    <a:pt x="5544693" y="50927"/>
                    <a:pt x="5102352" y="68072"/>
                    <a:pt x="4659884" y="79629"/>
                  </a:cubicBezTo>
                  <a:cubicBezTo>
                    <a:pt x="4312285" y="88265"/>
                    <a:pt x="3961765" y="88265"/>
                    <a:pt x="3614166" y="93980"/>
                  </a:cubicBezTo>
                  <a:cubicBezTo>
                    <a:pt x="3392932" y="99695"/>
                    <a:pt x="3174619" y="114046"/>
                    <a:pt x="2953385" y="116967"/>
                  </a:cubicBezTo>
                  <a:cubicBezTo>
                    <a:pt x="2513838" y="122682"/>
                    <a:pt x="2077085" y="128397"/>
                    <a:pt x="1637538" y="128397"/>
                  </a:cubicBezTo>
                  <a:cubicBezTo>
                    <a:pt x="1590802" y="128397"/>
                    <a:pt x="1543939" y="128397"/>
                    <a:pt x="1497203" y="128397"/>
                  </a:cubicBezTo>
                  <a:cubicBezTo>
                    <a:pt x="1216533" y="128397"/>
                    <a:pt x="935736" y="130556"/>
                    <a:pt x="655066" y="160020"/>
                  </a:cubicBezTo>
                  <a:cubicBezTo>
                    <a:pt x="488442" y="177292"/>
                    <a:pt x="324739" y="205994"/>
                    <a:pt x="158115" y="226060"/>
                  </a:cubicBezTo>
                  <a:cubicBezTo>
                    <a:pt x="120777" y="228981"/>
                    <a:pt x="89154" y="257683"/>
                    <a:pt x="83439" y="295021"/>
                  </a:cubicBezTo>
                  <a:cubicBezTo>
                    <a:pt x="80518" y="312293"/>
                    <a:pt x="77724" y="332359"/>
                    <a:pt x="77724" y="349631"/>
                  </a:cubicBezTo>
                  <a:cubicBezTo>
                    <a:pt x="72009" y="464566"/>
                    <a:pt x="69088" y="579501"/>
                    <a:pt x="63373" y="694436"/>
                  </a:cubicBezTo>
                  <a:cubicBezTo>
                    <a:pt x="54610" y="884174"/>
                    <a:pt x="45974" y="1073785"/>
                    <a:pt x="34417" y="1260475"/>
                  </a:cubicBezTo>
                  <a:cubicBezTo>
                    <a:pt x="28702" y="1303528"/>
                    <a:pt x="20066" y="1346708"/>
                    <a:pt x="8509" y="1386840"/>
                  </a:cubicBezTo>
                  <a:lnTo>
                    <a:pt x="0" y="1878203"/>
                  </a:lnTo>
                  <a:lnTo>
                    <a:pt x="0" y="1878203"/>
                  </a:lnTo>
                  <a:cubicBezTo>
                    <a:pt x="20066" y="1895475"/>
                    <a:pt x="40259" y="1912620"/>
                    <a:pt x="57404" y="1932813"/>
                  </a:cubicBezTo>
                  <a:cubicBezTo>
                    <a:pt x="123444" y="2013204"/>
                    <a:pt x="183769" y="2090801"/>
                    <a:pt x="247015" y="2171319"/>
                  </a:cubicBezTo>
                  <a:cubicBezTo>
                    <a:pt x="279908" y="2216912"/>
                    <a:pt x="335280" y="2244598"/>
                    <a:pt x="393192" y="2244598"/>
                  </a:cubicBezTo>
                  <a:cubicBezTo>
                    <a:pt x="400939" y="2244598"/>
                    <a:pt x="408686" y="2244090"/>
                    <a:pt x="416560" y="2243074"/>
                  </a:cubicBezTo>
                  <a:cubicBezTo>
                    <a:pt x="540131" y="2234438"/>
                    <a:pt x="663575" y="2231644"/>
                    <a:pt x="787146" y="2228723"/>
                  </a:cubicBezTo>
                  <a:cubicBezTo>
                    <a:pt x="1005967" y="2224659"/>
                    <a:pt x="1224661" y="2213229"/>
                    <a:pt x="1443482" y="2213229"/>
                  </a:cubicBezTo>
                  <a:cubicBezTo>
                    <a:pt x="1532128" y="2213229"/>
                    <a:pt x="1620774" y="2215134"/>
                    <a:pt x="1709420" y="2220087"/>
                  </a:cubicBezTo>
                  <a:cubicBezTo>
                    <a:pt x="1797812" y="2224278"/>
                    <a:pt x="1887601" y="2226945"/>
                    <a:pt x="1976755" y="2226945"/>
                  </a:cubicBezTo>
                  <a:cubicBezTo>
                    <a:pt x="2009394" y="2226945"/>
                    <a:pt x="2041906" y="2226564"/>
                    <a:pt x="2074291" y="2225802"/>
                  </a:cubicBezTo>
                  <a:cubicBezTo>
                    <a:pt x="2404618" y="2217166"/>
                    <a:pt x="2732151" y="2205736"/>
                    <a:pt x="3059684" y="2194179"/>
                  </a:cubicBezTo>
                  <a:cubicBezTo>
                    <a:pt x="3157347" y="2191258"/>
                    <a:pt x="3255010" y="2182749"/>
                    <a:pt x="3349879" y="2176907"/>
                  </a:cubicBezTo>
                  <a:cubicBezTo>
                    <a:pt x="3519424" y="2165477"/>
                    <a:pt x="3686048" y="2148205"/>
                    <a:pt x="3852672" y="2142490"/>
                  </a:cubicBezTo>
                  <a:cubicBezTo>
                    <a:pt x="4142867" y="2131060"/>
                    <a:pt x="4430141" y="2125218"/>
                    <a:pt x="4720336" y="2113788"/>
                  </a:cubicBezTo>
                  <a:cubicBezTo>
                    <a:pt x="4912868" y="2105152"/>
                    <a:pt x="5108194" y="2082165"/>
                    <a:pt x="5303520" y="2076450"/>
                  </a:cubicBezTo>
                  <a:cubicBezTo>
                    <a:pt x="5608066" y="2073529"/>
                    <a:pt x="5909691" y="2053463"/>
                    <a:pt x="6211316" y="2019046"/>
                  </a:cubicBezTo>
                  <a:cubicBezTo>
                    <a:pt x="6478524" y="1984629"/>
                    <a:pt x="6742811" y="1950085"/>
                    <a:pt x="7007098" y="1895475"/>
                  </a:cubicBezTo>
                  <a:cubicBezTo>
                    <a:pt x="7099046" y="1878203"/>
                    <a:pt x="7122033" y="1849501"/>
                    <a:pt x="7127748" y="1757553"/>
                  </a:cubicBezTo>
                  <a:lnTo>
                    <a:pt x="7127748" y="1711579"/>
                  </a:lnTo>
                  <a:cubicBezTo>
                    <a:pt x="7145020" y="1450086"/>
                    <a:pt x="7110476" y="1188720"/>
                    <a:pt x="7096125" y="927227"/>
                  </a:cubicBezTo>
                  <a:cubicBezTo>
                    <a:pt x="7087489" y="797941"/>
                    <a:pt x="7064502" y="668655"/>
                    <a:pt x="7084695" y="536448"/>
                  </a:cubicBezTo>
                  <a:cubicBezTo>
                    <a:pt x="7087615" y="499110"/>
                    <a:pt x="7084695" y="458851"/>
                    <a:pt x="7076059" y="421513"/>
                  </a:cubicBezTo>
                  <a:cubicBezTo>
                    <a:pt x="7067423" y="381254"/>
                    <a:pt x="7064628" y="338201"/>
                    <a:pt x="7067423" y="297942"/>
                  </a:cubicBezTo>
                  <a:cubicBezTo>
                    <a:pt x="7073138" y="263525"/>
                    <a:pt x="7055993" y="226060"/>
                    <a:pt x="7024370" y="208915"/>
                  </a:cubicBezTo>
                  <a:cubicBezTo>
                    <a:pt x="6943978" y="154305"/>
                    <a:pt x="6860667" y="102616"/>
                    <a:pt x="6777355" y="48006"/>
                  </a:cubicBezTo>
                  <a:cubicBezTo>
                    <a:pt x="6727063" y="17145"/>
                    <a:pt x="6671056" y="0"/>
                    <a:pt x="661238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6921503"/>
            <a:ext cx="3657600" cy="3365497"/>
          </a:xfrm>
          <a:custGeom>
            <a:avLst/>
            <a:gdLst/>
            <a:ahLst/>
            <a:cxnLst/>
            <a:rect l="l" t="t" r="r" b="b"/>
            <a:pathLst>
              <a:path w="3657600" h="3365497">
                <a:moveTo>
                  <a:pt x="0" y="0"/>
                </a:moveTo>
                <a:lnTo>
                  <a:pt x="3657600" y="0"/>
                </a:lnTo>
                <a:lnTo>
                  <a:pt x="3657600" y="3365497"/>
                </a:lnTo>
                <a:lnTo>
                  <a:pt x="0" y="336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900397" y="7531103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6903472"/>
            <a:ext cx="3656076" cy="3383528"/>
            <a:chOff x="0" y="0"/>
            <a:chExt cx="3656076" cy="33835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56076" cy="3383534"/>
            </a:xfrm>
            <a:custGeom>
              <a:avLst/>
              <a:gdLst/>
              <a:ahLst/>
              <a:cxnLst/>
              <a:rect l="l" t="t" r="r" b="b"/>
              <a:pathLst>
                <a:path w="3656076" h="3383534">
                  <a:moveTo>
                    <a:pt x="0" y="0"/>
                  </a:moveTo>
                  <a:lnTo>
                    <a:pt x="0" y="3383534"/>
                  </a:lnTo>
                  <a:lnTo>
                    <a:pt x="3656076" y="3383534"/>
                  </a:lnTo>
                  <a:lnTo>
                    <a:pt x="36560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666756" y="731253"/>
            <a:ext cx="7144979" cy="2268531"/>
            <a:chOff x="0" y="0"/>
            <a:chExt cx="7144982" cy="22685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45020" cy="2268474"/>
            </a:xfrm>
            <a:custGeom>
              <a:avLst/>
              <a:gdLst/>
              <a:ahLst/>
              <a:cxnLst/>
              <a:rect l="l" t="t" r="r" b="b"/>
              <a:pathLst>
                <a:path w="7145020" h="2268474">
                  <a:moveTo>
                    <a:pt x="0" y="2268474"/>
                  </a:moveTo>
                  <a:lnTo>
                    <a:pt x="7145020" y="2268474"/>
                  </a:lnTo>
                  <a:lnTo>
                    <a:pt x="71450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889691" y="7523788"/>
            <a:ext cx="2242976" cy="2447687"/>
            <a:chOff x="0" y="0"/>
            <a:chExt cx="2242972" cy="24476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42947" cy="2447671"/>
            </a:xfrm>
            <a:custGeom>
              <a:avLst/>
              <a:gdLst/>
              <a:ahLst/>
              <a:cxnLst/>
              <a:rect l="l" t="t" r="r" b="b"/>
              <a:pathLst>
                <a:path w="2242947" h="2447671">
                  <a:moveTo>
                    <a:pt x="0" y="2447671"/>
                  </a:moveTo>
                  <a:lnTo>
                    <a:pt x="2242947" y="2447671"/>
                  </a:lnTo>
                  <a:lnTo>
                    <a:pt x="22429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55081" y="3684851"/>
            <a:ext cx="13527935" cy="159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5578" lvl="1" indent="-522789" algn="l">
              <a:lnSpc>
                <a:spcPts val="6344"/>
              </a:lnSpc>
              <a:buFont typeface="Arial"/>
              <a:buChar char="•"/>
            </a:pPr>
            <a:r>
              <a:rPr lang="en-US" sz="4842" spc="53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Front-end: HTML5,CSS (Bootstrap-based custom styles)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27722" y="5247199"/>
            <a:ext cx="11754046" cy="162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62741" lvl="1" indent="-531371" algn="l">
              <a:lnSpc>
                <a:spcPts val="6448"/>
              </a:lnSpc>
              <a:buFont typeface="Arial"/>
              <a:buChar char="•"/>
            </a:pPr>
            <a:r>
              <a:rPr lang="en-US" sz="4922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Back-end: ASP.NET Core MVC.</a:t>
            </a:r>
          </a:p>
          <a:p>
            <a:pPr marL="1062741" lvl="1" indent="-531371" algn="l">
              <a:lnSpc>
                <a:spcPts val="6448"/>
              </a:lnSpc>
              <a:buFont typeface="Arial"/>
              <a:buChar char="•"/>
            </a:pPr>
            <a:r>
              <a:rPr lang="en-US" sz="4922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Database: SQL Server + EF core.</a:t>
            </a:r>
          </a:p>
        </p:txBody>
      </p:sp>
      <p:sp>
        <p:nvSpPr>
          <p:cNvPr id="14" name="TextBox 14"/>
          <p:cNvSpPr txBox="1"/>
          <p:nvPr/>
        </p:nvSpPr>
        <p:spPr>
          <a:xfrm rot="9960">
            <a:off x="5995407" y="1232002"/>
            <a:ext cx="6423536" cy="84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2"/>
              </a:lnSpc>
            </a:pPr>
            <a:r>
              <a:rPr lang="en-US" sz="4673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SYSTEM ARCHITECTURE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2579" y="7391400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4320" y="7125883"/>
            <a:ext cx="3657600" cy="3365497"/>
          </a:xfrm>
          <a:custGeom>
            <a:avLst/>
            <a:gdLst/>
            <a:ahLst/>
            <a:cxnLst/>
            <a:rect l="l" t="t" r="r" b="b"/>
            <a:pathLst>
              <a:path w="3657600" h="3365497">
                <a:moveTo>
                  <a:pt x="0" y="0"/>
                </a:moveTo>
                <a:lnTo>
                  <a:pt x="3657600" y="0"/>
                </a:lnTo>
                <a:lnTo>
                  <a:pt x="3657600" y="3365497"/>
                </a:lnTo>
                <a:lnTo>
                  <a:pt x="0" y="336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603262" y="667750"/>
            <a:ext cx="7271985" cy="2395528"/>
          </a:xfrm>
          <a:custGeom>
            <a:avLst/>
            <a:gdLst/>
            <a:ahLst/>
            <a:cxnLst/>
            <a:rect l="l" t="t" r="r" b="b"/>
            <a:pathLst>
              <a:path w="7271985" h="2395528">
                <a:moveTo>
                  <a:pt x="0" y="0"/>
                </a:moveTo>
                <a:lnTo>
                  <a:pt x="7271985" y="0"/>
                </a:lnTo>
                <a:lnTo>
                  <a:pt x="7271985" y="2395528"/>
                </a:lnTo>
                <a:lnTo>
                  <a:pt x="0" y="239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070690" y="3531956"/>
            <a:ext cx="10346537" cy="446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5438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1. User Registration.</a:t>
            </a:r>
          </a:p>
          <a:p>
            <a:pPr algn="l">
              <a:lnSpc>
                <a:spcPts val="7124"/>
              </a:lnSpc>
            </a:pPr>
            <a:r>
              <a:rPr lang="en-US" sz="5438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2. Job Posting &amp; Publishing.</a:t>
            </a:r>
          </a:p>
          <a:p>
            <a:pPr algn="l">
              <a:lnSpc>
                <a:spcPts val="7124"/>
              </a:lnSpc>
            </a:pPr>
            <a:r>
              <a:rPr lang="en-US" sz="5438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3. Job Discovery &amp; Applications.</a:t>
            </a:r>
          </a:p>
          <a:p>
            <a:pPr algn="l">
              <a:lnSpc>
                <a:spcPts val="7124"/>
              </a:lnSpc>
            </a:pPr>
            <a:r>
              <a:rPr lang="en-US" sz="5438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4. Application Review &amp; Hiring.</a:t>
            </a:r>
          </a:p>
          <a:p>
            <a:pPr algn="l">
              <a:lnSpc>
                <a:spcPts val="7124"/>
              </a:lnSpc>
            </a:pPr>
            <a:r>
              <a:rPr lang="en-US" sz="5438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5. Feedback &amp; Reputation System.</a:t>
            </a:r>
          </a:p>
        </p:txBody>
      </p:sp>
      <p:sp>
        <p:nvSpPr>
          <p:cNvPr id="6" name="TextBox 6"/>
          <p:cNvSpPr txBox="1"/>
          <p:nvPr/>
        </p:nvSpPr>
        <p:spPr>
          <a:xfrm rot="9960">
            <a:off x="6023982" y="1232002"/>
            <a:ext cx="6365472" cy="84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2"/>
              </a:lnSpc>
            </a:pPr>
            <a:r>
              <a:rPr lang="en-US" sz="4673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PLATFORM WORKFLOW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33266" y="316006"/>
            <a:ext cx="5221469" cy="1720050"/>
          </a:xfrm>
          <a:custGeom>
            <a:avLst/>
            <a:gdLst/>
            <a:ahLst/>
            <a:cxnLst/>
            <a:rect l="l" t="t" r="r" b="b"/>
            <a:pathLst>
              <a:path w="5221469" h="1720050">
                <a:moveTo>
                  <a:pt x="0" y="0"/>
                </a:moveTo>
                <a:lnTo>
                  <a:pt x="5221468" y="0"/>
                </a:lnTo>
                <a:lnTo>
                  <a:pt x="5221468" y="1720049"/>
                </a:lnTo>
                <a:lnTo>
                  <a:pt x="0" y="1720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41081" y="3295155"/>
            <a:ext cx="9813006" cy="4550781"/>
          </a:xfrm>
          <a:custGeom>
            <a:avLst/>
            <a:gdLst/>
            <a:ahLst/>
            <a:cxnLst/>
            <a:rect l="l" t="t" r="r" b="b"/>
            <a:pathLst>
              <a:path w="9813006" h="4550781">
                <a:moveTo>
                  <a:pt x="0" y="0"/>
                </a:moveTo>
                <a:lnTo>
                  <a:pt x="9813006" y="0"/>
                </a:lnTo>
                <a:lnTo>
                  <a:pt x="9813006" y="4550781"/>
                </a:lnTo>
                <a:lnTo>
                  <a:pt x="0" y="4550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3476" y="2241530"/>
            <a:ext cx="7217378" cy="3329015"/>
          </a:xfrm>
          <a:custGeom>
            <a:avLst/>
            <a:gdLst/>
            <a:ahLst/>
            <a:cxnLst/>
            <a:rect l="l" t="t" r="r" b="b"/>
            <a:pathLst>
              <a:path w="7217378" h="3329015">
                <a:moveTo>
                  <a:pt x="0" y="0"/>
                </a:moveTo>
                <a:lnTo>
                  <a:pt x="7217377" y="0"/>
                </a:lnTo>
                <a:lnTo>
                  <a:pt x="7217377" y="3329016"/>
                </a:lnTo>
                <a:lnTo>
                  <a:pt x="0" y="3329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46325" y="8735617"/>
            <a:ext cx="11301259" cy="522683"/>
          </a:xfrm>
          <a:custGeom>
            <a:avLst/>
            <a:gdLst/>
            <a:ahLst/>
            <a:cxnLst/>
            <a:rect l="l" t="t" r="r" b="b"/>
            <a:pathLst>
              <a:path w="11301259" h="522683">
                <a:moveTo>
                  <a:pt x="0" y="0"/>
                </a:moveTo>
                <a:lnTo>
                  <a:pt x="11301259" y="0"/>
                </a:lnTo>
                <a:lnTo>
                  <a:pt x="11301259" y="522683"/>
                </a:lnTo>
                <a:lnTo>
                  <a:pt x="0" y="522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31590" y="8044595"/>
            <a:ext cx="2040480" cy="2227045"/>
          </a:xfrm>
          <a:custGeom>
            <a:avLst/>
            <a:gdLst/>
            <a:ahLst/>
            <a:cxnLst/>
            <a:rect l="l" t="t" r="r" b="b"/>
            <a:pathLst>
              <a:path w="2040480" h="2227045">
                <a:moveTo>
                  <a:pt x="0" y="0"/>
                </a:moveTo>
                <a:lnTo>
                  <a:pt x="2040480" y="0"/>
                </a:lnTo>
                <a:lnTo>
                  <a:pt x="2040480" y="2227045"/>
                </a:lnTo>
                <a:lnTo>
                  <a:pt x="0" y="2227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602055">
            <a:off x="453476" y="7205582"/>
            <a:ext cx="2346888" cy="839012"/>
          </a:xfrm>
          <a:custGeom>
            <a:avLst/>
            <a:gdLst/>
            <a:ahLst/>
            <a:cxnLst/>
            <a:rect l="l" t="t" r="r" b="b"/>
            <a:pathLst>
              <a:path w="2346888" h="839012">
                <a:moveTo>
                  <a:pt x="0" y="0"/>
                </a:moveTo>
                <a:lnTo>
                  <a:pt x="2346887" y="0"/>
                </a:lnTo>
                <a:lnTo>
                  <a:pt x="2346887" y="839013"/>
                </a:lnTo>
                <a:lnTo>
                  <a:pt x="0" y="839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 rot="9960">
            <a:off x="7341170" y="576357"/>
            <a:ext cx="6365472" cy="79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2"/>
              </a:lnSpc>
            </a:pPr>
            <a:r>
              <a:rPr lang="en-US" sz="4673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Home Page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93951" y="240659"/>
            <a:ext cx="7623619" cy="2507180"/>
          </a:xfrm>
          <a:custGeom>
            <a:avLst/>
            <a:gdLst/>
            <a:ahLst/>
            <a:cxnLst/>
            <a:rect l="l" t="t" r="r" b="b"/>
            <a:pathLst>
              <a:path w="7623619" h="2507180">
                <a:moveTo>
                  <a:pt x="0" y="0"/>
                </a:moveTo>
                <a:lnTo>
                  <a:pt x="7623619" y="0"/>
                </a:lnTo>
                <a:lnTo>
                  <a:pt x="7623619" y="2507180"/>
                </a:lnTo>
                <a:lnTo>
                  <a:pt x="0" y="250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207938" y="6796396"/>
            <a:ext cx="8979697" cy="67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5734" lvl="1" indent="-422867" algn="l">
              <a:lnSpc>
                <a:spcPts val="5476"/>
              </a:lnSpc>
              <a:buFont typeface="Arial"/>
              <a:buChar char="•"/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Dynamic layout using Bootstrap tabs.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24472" y="4856549"/>
            <a:ext cx="10296696" cy="1501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2092" lvl="1" indent="-466046" algn="l">
              <a:lnSpc>
                <a:spcPts val="6035"/>
              </a:lnSpc>
              <a:buFont typeface="Arial"/>
              <a:buChar char="•"/>
            </a:pPr>
            <a:r>
              <a:rPr lang="en-US" sz="43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Fields: name, email, password, resume, company details.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67616" y="606733"/>
            <a:ext cx="6401648" cy="166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464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LOGIN &amp; REGISTRATION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3982" y="3620101"/>
            <a:ext cx="10257185" cy="739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2092" lvl="1" indent="-466046" algn="l">
              <a:lnSpc>
                <a:spcPts val="6035"/>
              </a:lnSpc>
              <a:buFont typeface="Arial"/>
              <a:buChar char="•"/>
            </a:pPr>
            <a:r>
              <a:rPr lang="en-US" sz="4317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Role-based form (Recruiter/Employee).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6921503"/>
            <a:ext cx="3657600" cy="3365497"/>
          </a:xfrm>
          <a:custGeom>
            <a:avLst/>
            <a:gdLst/>
            <a:ahLst/>
            <a:cxnLst/>
            <a:rect l="l" t="t" r="r" b="b"/>
            <a:pathLst>
              <a:path w="3657600" h="3365497">
                <a:moveTo>
                  <a:pt x="0" y="0"/>
                </a:moveTo>
                <a:lnTo>
                  <a:pt x="3657600" y="0"/>
                </a:lnTo>
                <a:lnTo>
                  <a:pt x="3657600" y="3365497"/>
                </a:lnTo>
                <a:lnTo>
                  <a:pt x="0" y="336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8700" y="6903472"/>
            <a:ext cx="3656076" cy="3383528"/>
            <a:chOff x="0" y="0"/>
            <a:chExt cx="3656076" cy="3383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56076" cy="3383534"/>
            </a:xfrm>
            <a:custGeom>
              <a:avLst/>
              <a:gdLst/>
              <a:ahLst/>
              <a:cxnLst/>
              <a:rect l="l" t="t" r="r" b="b"/>
              <a:pathLst>
                <a:path w="3656076" h="3383534">
                  <a:moveTo>
                    <a:pt x="0" y="0"/>
                  </a:moveTo>
                  <a:lnTo>
                    <a:pt x="0" y="3383534"/>
                  </a:lnTo>
                  <a:lnTo>
                    <a:pt x="3656076" y="3383534"/>
                  </a:lnTo>
                  <a:lnTo>
                    <a:pt x="36560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747997" y="7378703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737291" y="7371388"/>
            <a:ext cx="2242976" cy="2447687"/>
            <a:chOff x="0" y="0"/>
            <a:chExt cx="2242972" cy="24476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42947" cy="2447671"/>
            </a:xfrm>
            <a:custGeom>
              <a:avLst/>
              <a:gdLst/>
              <a:ahLst/>
              <a:cxnLst/>
              <a:rect l="l" t="t" r="r" b="b"/>
              <a:pathLst>
                <a:path w="2242947" h="2447671">
                  <a:moveTo>
                    <a:pt x="0" y="2447671"/>
                  </a:moveTo>
                  <a:lnTo>
                    <a:pt x="2242947" y="2447671"/>
                  </a:lnTo>
                  <a:lnTo>
                    <a:pt x="22429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93951" y="240659"/>
            <a:ext cx="7623619" cy="2507180"/>
          </a:xfrm>
          <a:custGeom>
            <a:avLst/>
            <a:gdLst/>
            <a:ahLst/>
            <a:cxnLst/>
            <a:rect l="l" t="t" r="r" b="b"/>
            <a:pathLst>
              <a:path w="7623619" h="2507180">
                <a:moveTo>
                  <a:pt x="0" y="0"/>
                </a:moveTo>
                <a:lnTo>
                  <a:pt x="7623619" y="0"/>
                </a:lnTo>
                <a:lnTo>
                  <a:pt x="7623619" y="2507180"/>
                </a:lnTo>
                <a:lnTo>
                  <a:pt x="0" y="250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9531" y="3113231"/>
            <a:ext cx="8888839" cy="3266648"/>
          </a:xfrm>
          <a:custGeom>
            <a:avLst/>
            <a:gdLst/>
            <a:ahLst/>
            <a:cxnLst/>
            <a:rect l="l" t="t" r="r" b="b"/>
            <a:pathLst>
              <a:path w="8888839" h="3266648">
                <a:moveTo>
                  <a:pt x="0" y="0"/>
                </a:moveTo>
                <a:lnTo>
                  <a:pt x="8888839" y="0"/>
                </a:lnTo>
                <a:lnTo>
                  <a:pt x="8888839" y="3266648"/>
                </a:lnTo>
                <a:lnTo>
                  <a:pt x="0" y="3266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47130" y="4197692"/>
            <a:ext cx="8165708" cy="5930346"/>
          </a:xfrm>
          <a:custGeom>
            <a:avLst/>
            <a:gdLst/>
            <a:ahLst/>
            <a:cxnLst/>
            <a:rect l="l" t="t" r="r" b="b"/>
            <a:pathLst>
              <a:path w="8165708" h="5930346">
                <a:moveTo>
                  <a:pt x="0" y="0"/>
                </a:moveTo>
                <a:lnTo>
                  <a:pt x="8165708" y="0"/>
                </a:lnTo>
                <a:lnTo>
                  <a:pt x="8165708" y="5930346"/>
                </a:lnTo>
                <a:lnTo>
                  <a:pt x="0" y="5930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767616" y="616258"/>
            <a:ext cx="5609749" cy="149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4311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LOGIN &amp; REGISTRATION PAGE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7180896"/>
            <a:ext cx="3657600" cy="3365497"/>
          </a:xfrm>
          <a:custGeom>
            <a:avLst/>
            <a:gdLst/>
            <a:ahLst/>
            <a:cxnLst/>
            <a:rect l="l" t="t" r="r" b="b"/>
            <a:pathLst>
              <a:path w="3657600" h="3365497">
                <a:moveTo>
                  <a:pt x="0" y="0"/>
                </a:moveTo>
                <a:lnTo>
                  <a:pt x="3657600" y="0"/>
                </a:lnTo>
                <a:lnTo>
                  <a:pt x="3657600" y="3365497"/>
                </a:lnTo>
                <a:lnTo>
                  <a:pt x="0" y="336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7162865"/>
            <a:ext cx="3656076" cy="3383528"/>
            <a:chOff x="0" y="0"/>
            <a:chExt cx="3656076" cy="33835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56076" cy="3383534"/>
            </a:xfrm>
            <a:custGeom>
              <a:avLst/>
              <a:gdLst/>
              <a:ahLst/>
              <a:cxnLst/>
              <a:rect l="l" t="t" r="r" b="b"/>
              <a:pathLst>
                <a:path w="3656076" h="3383534">
                  <a:moveTo>
                    <a:pt x="0" y="0"/>
                  </a:moveTo>
                  <a:lnTo>
                    <a:pt x="0" y="3383534"/>
                  </a:lnTo>
                  <a:lnTo>
                    <a:pt x="3656076" y="3383534"/>
                  </a:lnTo>
                  <a:lnTo>
                    <a:pt x="36560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7294" y="1310126"/>
            <a:ext cx="5917308" cy="1979995"/>
          </a:xfrm>
          <a:custGeom>
            <a:avLst/>
            <a:gdLst/>
            <a:ahLst/>
            <a:cxnLst/>
            <a:rect l="l" t="t" r="r" b="b"/>
            <a:pathLst>
              <a:path w="5917308" h="1979995">
                <a:moveTo>
                  <a:pt x="0" y="0"/>
                </a:moveTo>
                <a:lnTo>
                  <a:pt x="5917309" y="0"/>
                </a:lnTo>
                <a:lnTo>
                  <a:pt x="5917309" y="1979994"/>
                </a:lnTo>
                <a:lnTo>
                  <a:pt x="0" y="197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340103" y="1310126"/>
            <a:ext cx="5699419" cy="1907086"/>
            <a:chOff x="0" y="0"/>
            <a:chExt cx="5065624" cy="1695018"/>
          </a:xfrm>
        </p:grpSpPr>
        <p:sp>
          <p:nvSpPr>
            <p:cNvPr id="4" name="Freeform 4"/>
            <p:cNvSpPr/>
            <p:nvPr/>
          </p:nvSpPr>
          <p:spPr>
            <a:xfrm>
              <a:off x="63500" y="71501"/>
              <a:ext cx="4938522" cy="1551432"/>
            </a:xfrm>
            <a:custGeom>
              <a:avLst/>
              <a:gdLst/>
              <a:ahLst/>
              <a:cxnLst/>
              <a:rect l="l" t="t" r="r" b="b"/>
              <a:pathLst>
                <a:path w="4938522" h="1551432">
                  <a:moveTo>
                    <a:pt x="4658614" y="41275"/>
                  </a:moveTo>
                  <a:cubicBezTo>
                    <a:pt x="4674489" y="51181"/>
                    <a:pt x="4688459" y="59182"/>
                    <a:pt x="4702302" y="69088"/>
                  </a:cubicBezTo>
                  <a:cubicBezTo>
                    <a:pt x="4737989" y="98933"/>
                    <a:pt x="4775835" y="124714"/>
                    <a:pt x="4813554" y="150495"/>
                  </a:cubicBezTo>
                  <a:cubicBezTo>
                    <a:pt x="4859274" y="178308"/>
                    <a:pt x="4863211" y="219964"/>
                    <a:pt x="4861179" y="269621"/>
                  </a:cubicBezTo>
                  <a:cubicBezTo>
                    <a:pt x="4797679" y="243840"/>
                    <a:pt x="4740021" y="210058"/>
                    <a:pt x="4686427" y="170307"/>
                  </a:cubicBezTo>
                  <a:cubicBezTo>
                    <a:pt x="4660646" y="148463"/>
                    <a:pt x="4664583" y="114681"/>
                    <a:pt x="4658614" y="86868"/>
                  </a:cubicBezTo>
                  <a:cubicBezTo>
                    <a:pt x="4656582" y="70993"/>
                    <a:pt x="4656582" y="57023"/>
                    <a:pt x="4658614" y="41148"/>
                  </a:cubicBezTo>
                  <a:close/>
                  <a:moveTo>
                    <a:pt x="4676521" y="202057"/>
                  </a:moveTo>
                  <a:cubicBezTo>
                    <a:pt x="4706366" y="221869"/>
                    <a:pt x="4728210" y="237744"/>
                    <a:pt x="4750054" y="251714"/>
                  </a:cubicBezTo>
                  <a:lnTo>
                    <a:pt x="4801743" y="285496"/>
                  </a:lnTo>
                  <a:cubicBezTo>
                    <a:pt x="4867275" y="327152"/>
                    <a:pt x="4869307" y="327152"/>
                    <a:pt x="4861306" y="418592"/>
                  </a:cubicBezTo>
                  <a:lnTo>
                    <a:pt x="4702302" y="331089"/>
                  </a:lnTo>
                  <a:cubicBezTo>
                    <a:pt x="4694301" y="325120"/>
                    <a:pt x="4688459" y="319151"/>
                    <a:pt x="4686427" y="309245"/>
                  </a:cubicBezTo>
                  <a:cubicBezTo>
                    <a:pt x="4682490" y="277495"/>
                    <a:pt x="4680458" y="245745"/>
                    <a:pt x="4676521" y="202057"/>
                  </a:cubicBezTo>
                  <a:close/>
                  <a:moveTo>
                    <a:pt x="4696333" y="341122"/>
                  </a:moveTo>
                  <a:lnTo>
                    <a:pt x="4865116" y="440436"/>
                  </a:lnTo>
                  <a:cubicBezTo>
                    <a:pt x="4867148" y="484124"/>
                    <a:pt x="4869053" y="529844"/>
                    <a:pt x="4873117" y="579501"/>
                  </a:cubicBezTo>
                  <a:lnTo>
                    <a:pt x="4696333" y="508000"/>
                  </a:lnTo>
                  <a:lnTo>
                    <a:pt x="4696333" y="341122"/>
                  </a:lnTo>
                  <a:close/>
                  <a:moveTo>
                    <a:pt x="4698365" y="539750"/>
                  </a:moveTo>
                  <a:lnTo>
                    <a:pt x="4877054" y="625094"/>
                  </a:lnTo>
                  <a:lnTo>
                    <a:pt x="4877054" y="756031"/>
                  </a:lnTo>
                  <a:cubicBezTo>
                    <a:pt x="4865116" y="753999"/>
                    <a:pt x="4853178" y="750062"/>
                    <a:pt x="4841367" y="746125"/>
                  </a:cubicBezTo>
                  <a:cubicBezTo>
                    <a:pt x="4809617" y="732282"/>
                    <a:pt x="4779772" y="714375"/>
                    <a:pt x="4745990" y="702437"/>
                  </a:cubicBezTo>
                  <a:cubicBezTo>
                    <a:pt x="4712208" y="690499"/>
                    <a:pt x="4696333" y="672592"/>
                    <a:pt x="4698365" y="636905"/>
                  </a:cubicBezTo>
                  <a:cubicBezTo>
                    <a:pt x="4700397" y="607060"/>
                    <a:pt x="4698365" y="577342"/>
                    <a:pt x="4698365" y="539623"/>
                  </a:cubicBezTo>
                  <a:close/>
                  <a:moveTo>
                    <a:pt x="4702302" y="706501"/>
                  </a:moveTo>
                  <a:cubicBezTo>
                    <a:pt x="4724146" y="714502"/>
                    <a:pt x="4737989" y="720344"/>
                    <a:pt x="4751959" y="728345"/>
                  </a:cubicBezTo>
                  <a:cubicBezTo>
                    <a:pt x="4775835" y="742188"/>
                    <a:pt x="4799584" y="756158"/>
                    <a:pt x="4823460" y="766064"/>
                  </a:cubicBezTo>
                  <a:cubicBezTo>
                    <a:pt x="4875149" y="781939"/>
                    <a:pt x="4892929" y="815721"/>
                    <a:pt x="4891024" y="865378"/>
                  </a:cubicBezTo>
                  <a:cubicBezTo>
                    <a:pt x="4891024" y="887222"/>
                    <a:pt x="4893056" y="909066"/>
                    <a:pt x="4894961" y="936879"/>
                  </a:cubicBezTo>
                  <a:lnTo>
                    <a:pt x="4714240" y="835660"/>
                  </a:lnTo>
                  <a:cubicBezTo>
                    <a:pt x="4710303" y="797941"/>
                    <a:pt x="4706239" y="758190"/>
                    <a:pt x="4702302" y="706628"/>
                  </a:cubicBezTo>
                  <a:close/>
                  <a:moveTo>
                    <a:pt x="4714240" y="871347"/>
                  </a:moveTo>
                  <a:cubicBezTo>
                    <a:pt x="4773803" y="901192"/>
                    <a:pt x="4827397" y="926973"/>
                    <a:pt x="4879086" y="956691"/>
                  </a:cubicBezTo>
                  <a:cubicBezTo>
                    <a:pt x="4888992" y="962660"/>
                    <a:pt x="4894961" y="974598"/>
                    <a:pt x="4896993" y="986536"/>
                  </a:cubicBezTo>
                  <a:cubicBezTo>
                    <a:pt x="4900930" y="1022223"/>
                    <a:pt x="4902962" y="1060069"/>
                    <a:pt x="4904994" y="1095756"/>
                  </a:cubicBezTo>
                  <a:lnTo>
                    <a:pt x="4895088" y="1103757"/>
                  </a:lnTo>
                  <a:lnTo>
                    <a:pt x="4714367" y="1000506"/>
                  </a:lnTo>
                  <a:lnTo>
                    <a:pt x="4714367" y="871220"/>
                  </a:lnTo>
                  <a:close/>
                  <a:moveTo>
                    <a:pt x="4710303" y="1020318"/>
                  </a:moveTo>
                  <a:cubicBezTo>
                    <a:pt x="4769866" y="1058037"/>
                    <a:pt x="4829429" y="1091819"/>
                    <a:pt x="4887087" y="1127506"/>
                  </a:cubicBezTo>
                  <a:cubicBezTo>
                    <a:pt x="4895088" y="1131443"/>
                    <a:pt x="4900930" y="1139444"/>
                    <a:pt x="4902962" y="1149350"/>
                  </a:cubicBezTo>
                  <a:cubicBezTo>
                    <a:pt x="4902962" y="1179195"/>
                    <a:pt x="4899025" y="1208913"/>
                    <a:pt x="4896993" y="1242695"/>
                  </a:cubicBezTo>
                  <a:lnTo>
                    <a:pt x="4690491" y="1087755"/>
                  </a:lnTo>
                  <a:lnTo>
                    <a:pt x="4710303" y="1020191"/>
                  </a:lnTo>
                  <a:close/>
                  <a:moveTo>
                    <a:pt x="4440047" y="35941"/>
                  </a:moveTo>
                  <a:cubicBezTo>
                    <a:pt x="4495165" y="35941"/>
                    <a:pt x="4551045" y="37211"/>
                    <a:pt x="4608957" y="37211"/>
                  </a:cubicBezTo>
                  <a:cubicBezTo>
                    <a:pt x="4620895" y="82931"/>
                    <a:pt x="4628769" y="130556"/>
                    <a:pt x="4636770" y="182118"/>
                  </a:cubicBezTo>
                  <a:cubicBezTo>
                    <a:pt x="4650613" y="323088"/>
                    <a:pt x="4658614" y="466090"/>
                    <a:pt x="4656582" y="609092"/>
                  </a:cubicBezTo>
                  <a:cubicBezTo>
                    <a:pt x="4656582" y="684530"/>
                    <a:pt x="4666488" y="762000"/>
                    <a:pt x="4668520" y="837438"/>
                  </a:cubicBezTo>
                  <a:cubicBezTo>
                    <a:pt x="4670552" y="894969"/>
                    <a:pt x="4668520" y="954659"/>
                    <a:pt x="4664583" y="1012190"/>
                  </a:cubicBezTo>
                  <a:cubicBezTo>
                    <a:pt x="4660646" y="1061847"/>
                    <a:pt x="4656582" y="1063879"/>
                    <a:pt x="4607052" y="1067816"/>
                  </a:cubicBezTo>
                  <a:cubicBezTo>
                    <a:pt x="4525645" y="1071753"/>
                    <a:pt x="4444238" y="1075817"/>
                    <a:pt x="4364736" y="1083691"/>
                  </a:cubicBezTo>
                  <a:cubicBezTo>
                    <a:pt x="4203827" y="1099566"/>
                    <a:pt x="4039108" y="1115441"/>
                    <a:pt x="3878199" y="1137285"/>
                  </a:cubicBezTo>
                  <a:cubicBezTo>
                    <a:pt x="3687572" y="1161161"/>
                    <a:pt x="3493008" y="1177036"/>
                    <a:pt x="3300349" y="1180973"/>
                  </a:cubicBezTo>
                  <a:cubicBezTo>
                    <a:pt x="2925064" y="1190879"/>
                    <a:pt x="2551684" y="1204849"/>
                    <a:pt x="2176399" y="1216660"/>
                  </a:cubicBezTo>
                  <a:cubicBezTo>
                    <a:pt x="1971929" y="1222629"/>
                    <a:pt x="1767332" y="1232535"/>
                    <a:pt x="1562862" y="1236472"/>
                  </a:cubicBezTo>
                  <a:cubicBezTo>
                    <a:pt x="1207389" y="1244473"/>
                    <a:pt x="853948" y="1250315"/>
                    <a:pt x="500507" y="1258316"/>
                  </a:cubicBezTo>
                  <a:cubicBezTo>
                    <a:pt x="361442" y="1260348"/>
                    <a:pt x="220472" y="1272159"/>
                    <a:pt x="81534" y="1278128"/>
                  </a:cubicBezTo>
                  <a:lnTo>
                    <a:pt x="57531" y="1278128"/>
                  </a:lnTo>
                  <a:cubicBezTo>
                    <a:pt x="55499" y="1272159"/>
                    <a:pt x="53594" y="1264285"/>
                    <a:pt x="53594" y="1258316"/>
                  </a:cubicBezTo>
                  <a:cubicBezTo>
                    <a:pt x="47625" y="1133221"/>
                    <a:pt x="47625" y="1008126"/>
                    <a:pt x="55626" y="883031"/>
                  </a:cubicBezTo>
                  <a:cubicBezTo>
                    <a:pt x="67564" y="745998"/>
                    <a:pt x="73533" y="610997"/>
                    <a:pt x="81407" y="473964"/>
                  </a:cubicBezTo>
                  <a:cubicBezTo>
                    <a:pt x="85344" y="398526"/>
                    <a:pt x="87376" y="324993"/>
                    <a:pt x="89408" y="249555"/>
                  </a:cubicBezTo>
                  <a:cubicBezTo>
                    <a:pt x="91440" y="195961"/>
                    <a:pt x="93345" y="189992"/>
                    <a:pt x="148971" y="181991"/>
                  </a:cubicBezTo>
                  <a:cubicBezTo>
                    <a:pt x="258191" y="164084"/>
                    <a:pt x="369443" y="150241"/>
                    <a:pt x="478663" y="138303"/>
                  </a:cubicBezTo>
                  <a:cubicBezTo>
                    <a:pt x="635381" y="121920"/>
                    <a:pt x="792480" y="118237"/>
                    <a:pt x="949833" y="118237"/>
                  </a:cubicBezTo>
                  <a:cubicBezTo>
                    <a:pt x="1085342" y="118237"/>
                    <a:pt x="1220978" y="121031"/>
                    <a:pt x="1356614" y="121031"/>
                  </a:cubicBezTo>
                  <a:cubicBezTo>
                    <a:pt x="1388999" y="121031"/>
                    <a:pt x="1421384" y="120904"/>
                    <a:pt x="1453642" y="120523"/>
                  </a:cubicBezTo>
                  <a:cubicBezTo>
                    <a:pt x="1834896" y="114554"/>
                    <a:pt x="2214245" y="102616"/>
                    <a:pt x="2595499" y="96647"/>
                  </a:cubicBezTo>
                  <a:cubicBezTo>
                    <a:pt x="2679954" y="95631"/>
                    <a:pt x="2763774" y="95631"/>
                    <a:pt x="2847721" y="95631"/>
                  </a:cubicBezTo>
                  <a:cubicBezTo>
                    <a:pt x="2931668" y="95631"/>
                    <a:pt x="3015488" y="95631"/>
                    <a:pt x="3099943" y="94615"/>
                  </a:cubicBezTo>
                  <a:cubicBezTo>
                    <a:pt x="3314446" y="92583"/>
                    <a:pt x="3528822" y="90678"/>
                    <a:pt x="3743325" y="80772"/>
                  </a:cubicBezTo>
                  <a:cubicBezTo>
                    <a:pt x="3933952" y="72771"/>
                    <a:pt x="4126611" y="50927"/>
                    <a:pt x="4317238" y="39116"/>
                  </a:cubicBezTo>
                  <a:cubicBezTo>
                    <a:pt x="4358132" y="36576"/>
                    <a:pt x="4398899" y="35814"/>
                    <a:pt x="4440301" y="35814"/>
                  </a:cubicBezTo>
                  <a:close/>
                  <a:moveTo>
                    <a:pt x="4622673" y="1103630"/>
                  </a:moveTo>
                  <a:cubicBezTo>
                    <a:pt x="4657471" y="1103630"/>
                    <a:pt x="4686427" y="1119124"/>
                    <a:pt x="4714240" y="1145286"/>
                  </a:cubicBezTo>
                  <a:cubicBezTo>
                    <a:pt x="4751959" y="1177036"/>
                    <a:pt x="4791710" y="1208786"/>
                    <a:pt x="4833366" y="1238631"/>
                  </a:cubicBezTo>
                  <a:lnTo>
                    <a:pt x="4863211" y="1262507"/>
                  </a:lnTo>
                  <a:cubicBezTo>
                    <a:pt x="4857242" y="1268476"/>
                    <a:pt x="4853305" y="1274445"/>
                    <a:pt x="4849368" y="1274445"/>
                  </a:cubicBezTo>
                  <a:cubicBezTo>
                    <a:pt x="4846701" y="1274318"/>
                    <a:pt x="4843907" y="1274318"/>
                    <a:pt x="4841240" y="1274318"/>
                  </a:cubicBezTo>
                  <a:cubicBezTo>
                    <a:pt x="4780915" y="1274318"/>
                    <a:pt x="4725670" y="1294892"/>
                    <a:pt x="4668647" y="1308227"/>
                  </a:cubicBezTo>
                  <a:cubicBezTo>
                    <a:pt x="4663567" y="1310132"/>
                    <a:pt x="4658233" y="1311021"/>
                    <a:pt x="4652899" y="1311021"/>
                  </a:cubicBezTo>
                  <a:cubicBezTo>
                    <a:pt x="4635500" y="1311021"/>
                    <a:pt x="4618228" y="1301623"/>
                    <a:pt x="4609084" y="1286383"/>
                  </a:cubicBezTo>
                  <a:cubicBezTo>
                    <a:pt x="4571365" y="1236726"/>
                    <a:pt x="4531614" y="1191006"/>
                    <a:pt x="4491863" y="1143381"/>
                  </a:cubicBezTo>
                  <a:cubicBezTo>
                    <a:pt x="4487926" y="1135380"/>
                    <a:pt x="4481957" y="1127506"/>
                    <a:pt x="4478020" y="1119505"/>
                  </a:cubicBezTo>
                  <a:cubicBezTo>
                    <a:pt x="4489958" y="1117473"/>
                    <a:pt x="4499864" y="1115568"/>
                    <a:pt x="4511802" y="1113536"/>
                  </a:cubicBezTo>
                  <a:cubicBezTo>
                    <a:pt x="4537583" y="1113536"/>
                    <a:pt x="4565396" y="1111504"/>
                    <a:pt x="4591177" y="1107567"/>
                  </a:cubicBezTo>
                  <a:cubicBezTo>
                    <a:pt x="4602226" y="1104900"/>
                    <a:pt x="4612767" y="1103630"/>
                    <a:pt x="4622800" y="1103630"/>
                  </a:cubicBezTo>
                  <a:close/>
                  <a:moveTo>
                    <a:pt x="4430268" y="1117473"/>
                  </a:moveTo>
                  <a:cubicBezTo>
                    <a:pt x="4440174" y="1119505"/>
                    <a:pt x="4450080" y="1123442"/>
                    <a:pt x="4458081" y="1131316"/>
                  </a:cubicBezTo>
                  <a:cubicBezTo>
                    <a:pt x="4507738" y="1190879"/>
                    <a:pt x="4557395" y="1250442"/>
                    <a:pt x="4613021" y="1318006"/>
                  </a:cubicBezTo>
                  <a:lnTo>
                    <a:pt x="4374769" y="1349756"/>
                  </a:lnTo>
                  <a:lnTo>
                    <a:pt x="4239641" y="1127379"/>
                  </a:lnTo>
                  <a:cubicBezTo>
                    <a:pt x="4307205" y="1123442"/>
                    <a:pt x="4368673" y="1119378"/>
                    <a:pt x="4430268" y="1117473"/>
                  </a:cubicBezTo>
                  <a:close/>
                  <a:moveTo>
                    <a:pt x="4215765" y="1131316"/>
                  </a:moveTo>
                  <a:lnTo>
                    <a:pt x="4348861" y="1353693"/>
                  </a:lnTo>
                  <a:lnTo>
                    <a:pt x="4086733" y="1389380"/>
                  </a:lnTo>
                  <a:lnTo>
                    <a:pt x="3957701" y="1163066"/>
                  </a:lnTo>
                  <a:lnTo>
                    <a:pt x="4215892" y="1131316"/>
                  </a:lnTo>
                  <a:close/>
                  <a:moveTo>
                    <a:pt x="3935730" y="1169162"/>
                  </a:moveTo>
                  <a:lnTo>
                    <a:pt x="4056888" y="1391539"/>
                  </a:lnTo>
                  <a:cubicBezTo>
                    <a:pt x="4009263" y="1393571"/>
                    <a:pt x="3967480" y="1397508"/>
                    <a:pt x="3925824" y="1397508"/>
                  </a:cubicBezTo>
                  <a:cubicBezTo>
                    <a:pt x="3917823" y="1395476"/>
                    <a:pt x="3909949" y="1391539"/>
                    <a:pt x="3903980" y="1383665"/>
                  </a:cubicBezTo>
                  <a:cubicBezTo>
                    <a:pt x="3866261" y="1320165"/>
                    <a:pt x="3830447" y="1256538"/>
                    <a:pt x="3790823" y="1187069"/>
                  </a:cubicBezTo>
                  <a:lnTo>
                    <a:pt x="3935730" y="1169162"/>
                  </a:lnTo>
                  <a:close/>
                  <a:moveTo>
                    <a:pt x="3770884" y="1187069"/>
                  </a:moveTo>
                  <a:lnTo>
                    <a:pt x="3876167" y="1399540"/>
                  </a:lnTo>
                  <a:lnTo>
                    <a:pt x="3705352" y="1407541"/>
                  </a:lnTo>
                  <a:lnTo>
                    <a:pt x="3598164" y="1204976"/>
                  </a:lnTo>
                  <a:lnTo>
                    <a:pt x="3770884" y="1187069"/>
                  </a:lnTo>
                  <a:close/>
                  <a:moveTo>
                    <a:pt x="3564382" y="1206881"/>
                  </a:moveTo>
                  <a:cubicBezTo>
                    <a:pt x="3592195" y="1274445"/>
                    <a:pt x="3617976" y="1337945"/>
                    <a:pt x="3647821" y="1407414"/>
                  </a:cubicBezTo>
                  <a:lnTo>
                    <a:pt x="3413506" y="1421257"/>
                  </a:lnTo>
                  <a:lnTo>
                    <a:pt x="3302253" y="1216787"/>
                  </a:lnTo>
                  <a:lnTo>
                    <a:pt x="3564382" y="1206881"/>
                  </a:lnTo>
                  <a:close/>
                  <a:moveTo>
                    <a:pt x="3217037" y="1213993"/>
                  </a:moveTo>
                  <a:cubicBezTo>
                    <a:pt x="3234308" y="1213993"/>
                    <a:pt x="3251200" y="1214247"/>
                    <a:pt x="3268471" y="1214882"/>
                  </a:cubicBezTo>
                  <a:cubicBezTo>
                    <a:pt x="3278377" y="1216914"/>
                    <a:pt x="3286378" y="1222883"/>
                    <a:pt x="3292347" y="1232789"/>
                  </a:cubicBezTo>
                  <a:cubicBezTo>
                    <a:pt x="3322193" y="1292352"/>
                    <a:pt x="3349878" y="1355852"/>
                    <a:pt x="3381756" y="1423416"/>
                  </a:cubicBezTo>
                  <a:lnTo>
                    <a:pt x="3209036" y="1435354"/>
                  </a:lnTo>
                  <a:lnTo>
                    <a:pt x="3107817" y="1214882"/>
                  </a:lnTo>
                  <a:cubicBezTo>
                    <a:pt x="3147568" y="1214882"/>
                    <a:pt x="3182874" y="1213993"/>
                    <a:pt x="3217290" y="1213993"/>
                  </a:cubicBezTo>
                  <a:close/>
                  <a:moveTo>
                    <a:pt x="2912999" y="1228725"/>
                  </a:moveTo>
                  <a:lnTo>
                    <a:pt x="2998343" y="1443228"/>
                  </a:lnTo>
                  <a:lnTo>
                    <a:pt x="2789936" y="1443228"/>
                  </a:lnTo>
                  <a:lnTo>
                    <a:pt x="2714498" y="1228725"/>
                  </a:lnTo>
                  <a:close/>
                  <a:moveTo>
                    <a:pt x="3079750" y="1218819"/>
                  </a:moveTo>
                  <a:cubicBezTo>
                    <a:pt x="3079750" y="1218819"/>
                    <a:pt x="3079750" y="1218819"/>
                    <a:pt x="3079750" y="1218819"/>
                  </a:cubicBezTo>
                  <a:cubicBezTo>
                    <a:pt x="3089656" y="1218819"/>
                    <a:pt x="3097657" y="1224788"/>
                    <a:pt x="3101594" y="1232662"/>
                  </a:cubicBezTo>
                  <a:cubicBezTo>
                    <a:pt x="3133344" y="1298194"/>
                    <a:pt x="3163189" y="1363726"/>
                    <a:pt x="3194939" y="1435227"/>
                  </a:cubicBezTo>
                  <a:lnTo>
                    <a:pt x="3022219" y="1443228"/>
                  </a:lnTo>
                  <a:cubicBezTo>
                    <a:pt x="2994406" y="1369695"/>
                    <a:pt x="2966593" y="1300226"/>
                    <a:pt x="2934843" y="1222756"/>
                  </a:cubicBezTo>
                  <a:cubicBezTo>
                    <a:pt x="2984500" y="1222756"/>
                    <a:pt x="3032125" y="1218819"/>
                    <a:pt x="3079750" y="1218819"/>
                  </a:cubicBezTo>
                  <a:close/>
                  <a:moveTo>
                    <a:pt x="2680589" y="1232662"/>
                  </a:moveTo>
                  <a:lnTo>
                    <a:pt x="2767965" y="1447165"/>
                  </a:lnTo>
                  <a:lnTo>
                    <a:pt x="2577338" y="1455166"/>
                  </a:lnTo>
                  <a:lnTo>
                    <a:pt x="2460117" y="1236726"/>
                  </a:lnTo>
                  <a:cubicBezTo>
                    <a:pt x="2499868" y="1234694"/>
                    <a:pt x="2537587" y="1232789"/>
                    <a:pt x="2571369" y="1232789"/>
                  </a:cubicBezTo>
                  <a:close/>
                  <a:moveTo>
                    <a:pt x="2442337" y="1238631"/>
                  </a:moveTo>
                  <a:cubicBezTo>
                    <a:pt x="2472182" y="1312164"/>
                    <a:pt x="2499868" y="1381633"/>
                    <a:pt x="2531745" y="1457071"/>
                  </a:cubicBezTo>
                  <a:cubicBezTo>
                    <a:pt x="2517902" y="1459103"/>
                    <a:pt x="2501900" y="1461008"/>
                    <a:pt x="2488057" y="1463040"/>
                  </a:cubicBezTo>
                  <a:cubicBezTo>
                    <a:pt x="2448306" y="1465072"/>
                    <a:pt x="2408682" y="1466977"/>
                    <a:pt x="2368931" y="1471041"/>
                  </a:cubicBezTo>
                  <a:cubicBezTo>
                    <a:pt x="2365883" y="1471676"/>
                    <a:pt x="2362835" y="1472057"/>
                    <a:pt x="2359787" y="1472057"/>
                  </a:cubicBezTo>
                  <a:cubicBezTo>
                    <a:pt x="2345182" y="1472057"/>
                    <a:pt x="2331847" y="1464310"/>
                    <a:pt x="2325243" y="1451229"/>
                  </a:cubicBezTo>
                  <a:cubicBezTo>
                    <a:pt x="2293493" y="1385697"/>
                    <a:pt x="2263647" y="1320165"/>
                    <a:pt x="2227961" y="1248664"/>
                  </a:cubicBezTo>
                  <a:lnTo>
                    <a:pt x="2442464" y="1238758"/>
                  </a:lnTo>
                  <a:close/>
                  <a:moveTo>
                    <a:pt x="1879854" y="1260729"/>
                  </a:moveTo>
                  <a:cubicBezTo>
                    <a:pt x="1902333" y="1260729"/>
                    <a:pt x="1924685" y="1261872"/>
                    <a:pt x="1943989" y="1264412"/>
                  </a:cubicBezTo>
                  <a:cubicBezTo>
                    <a:pt x="1965833" y="1333881"/>
                    <a:pt x="1989709" y="1407414"/>
                    <a:pt x="2013458" y="1482852"/>
                  </a:cubicBezTo>
                  <a:lnTo>
                    <a:pt x="1842770" y="1482852"/>
                  </a:lnTo>
                  <a:cubicBezTo>
                    <a:pt x="1816989" y="1413383"/>
                    <a:pt x="1789176" y="1341882"/>
                    <a:pt x="1763395" y="1272413"/>
                  </a:cubicBezTo>
                  <a:cubicBezTo>
                    <a:pt x="1784858" y="1265682"/>
                    <a:pt x="1832864" y="1260729"/>
                    <a:pt x="1879981" y="1260729"/>
                  </a:cubicBezTo>
                  <a:close/>
                  <a:moveTo>
                    <a:pt x="2124964" y="1253617"/>
                  </a:moveTo>
                  <a:cubicBezTo>
                    <a:pt x="2150745" y="1253617"/>
                    <a:pt x="2177669" y="1254506"/>
                    <a:pt x="2208022" y="1254506"/>
                  </a:cubicBezTo>
                  <a:lnTo>
                    <a:pt x="2291461" y="1474978"/>
                  </a:lnTo>
                  <a:lnTo>
                    <a:pt x="2049145" y="1484884"/>
                  </a:lnTo>
                  <a:lnTo>
                    <a:pt x="1969770" y="1264412"/>
                  </a:lnTo>
                  <a:cubicBezTo>
                    <a:pt x="1994154" y="1255903"/>
                    <a:pt x="2018538" y="1254887"/>
                    <a:pt x="2042414" y="1254887"/>
                  </a:cubicBezTo>
                  <a:cubicBezTo>
                    <a:pt x="2050288" y="1254887"/>
                    <a:pt x="2058162" y="1255014"/>
                    <a:pt x="2065909" y="1255014"/>
                  </a:cubicBezTo>
                  <a:cubicBezTo>
                    <a:pt x="2073021" y="1255014"/>
                    <a:pt x="2080006" y="1254887"/>
                    <a:pt x="2086991" y="1254506"/>
                  </a:cubicBezTo>
                  <a:cubicBezTo>
                    <a:pt x="2099564" y="1253871"/>
                    <a:pt x="2112137" y="1253617"/>
                    <a:pt x="2124964" y="1253617"/>
                  </a:cubicBezTo>
                  <a:close/>
                  <a:moveTo>
                    <a:pt x="1012698" y="1294257"/>
                  </a:moveTo>
                  <a:lnTo>
                    <a:pt x="1092200" y="1492758"/>
                  </a:lnTo>
                  <a:cubicBezTo>
                    <a:pt x="1072388" y="1493393"/>
                    <a:pt x="1052449" y="1493647"/>
                    <a:pt x="1032764" y="1493647"/>
                  </a:cubicBezTo>
                  <a:cubicBezTo>
                    <a:pt x="993394" y="1493647"/>
                    <a:pt x="954532" y="1492758"/>
                    <a:pt x="917448" y="1492758"/>
                  </a:cubicBezTo>
                  <a:lnTo>
                    <a:pt x="808228" y="1294130"/>
                  </a:lnTo>
                  <a:close/>
                  <a:moveTo>
                    <a:pt x="1712468" y="1268476"/>
                  </a:moveTo>
                  <a:cubicBezTo>
                    <a:pt x="1741551" y="1268476"/>
                    <a:pt x="1742567" y="1270127"/>
                    <a:pt x="1753362" y="1302258"/>
                  </a:cubicBezTo>
                  <a:cubicBezTo>
                    <a:pt x="1773174" y="1361821"/>
                    <a:pt x="1789049" y="1419479"/>
                    <a:pt x="1808988" y="1482979"/>
                  </a:cubicBezTo>
                  <a:cubicBezTo>
                    <a:pt x="1799082" y="1486916"/>
                    <a:pt x="1787144" y="1488948"/>
                    <a:pt x="1777238" y="1490980"/>
                  </a:cubicBezTo>
                  <a:cubicBezTo>
                    <a:pt x="1729613" y="1493012"/>
                    <a:pt x="1679956" y="1493012"/>
                    <a:pt x="1630299" y="1494917"/>
                  </a:cubicBezTo>
                  <a:cubicBezTo>
                    <a:pt x="1627632" y="1495171"/>
                    <a:pt x="1625092" y="1495425"/>
                    <a:pt x="1622552" y="1495425"/>
                  </a:cubicBezTo>
                  <a:cubicBezTo>
                    <a:pt x="1607947" y="1495425"/>
                    <a:pt x="1595374" y="1490091"/>
                    <a:pt x="1588643" y="1473073"/>
                  </a:cubicBezTo>
                  <a:cubicBezTo>
                    <a:pt x="1562862" y="1407541"/>
                    <a:pt x="1536954" y="1344041"/>
                    <a:pt x="1509268" y="1272540"/>
                  </a:cubicBezTo>
                  <a:cubicBezTo>
                    <a:pt x="1544955" y="1272540"/>
                    <a:pt x="1574800" y="1270508"/>
                    <a:pt x="1606550" y="1270508"/>
                  </a:cubicBezTo>
                  <a:cubicBezTo>
                    <a:pt x="1638300" y="1270508"/>
                    <a:pt x="1670050" y="1270508"/>
                    <a:pt x="1701927" y="1268476"/>
                  </a:cubicBezTo>
                  <a:cubicBezTo>
                    <a:pt x="1705864" y="1268476"/>
                    <a:pt x="1709420" y="1268476"/>
                    <a:pt x="1712722" y="1268476"/>
                  </a:cubicBezTo>
                  <a:close/>
                  <a:moveTo>
                    <a:pt x="1483233" y="1274445"/>
                  </a:moveTo>
                  <a:cubicBezTo>
                    <a:pt x="1509014" y="1345946"/>
                    <a:pt x="1534922" y="1417447"/>
                    <a:pt x="1564640" y="1498854"/>
                  </a:cubicBezTo>
                  <a:lnTo>
                    <a:pt x="1370203" y="1498854"/>
                  </a:lnTo>
                  <a:cubicBezTo>
                    <a:pt x="1344422" y="1429385"/>
                    <a:pt x="1318514" y="1357884"/>
                    <a:pt x="1288796" y="1280414"/>
                  </a:cubicBezTo>
                  <a:cubicBezTo>
                    <a:pt x="1354328" y="1274445"/>
                    <a:pt x="1415923" y="1276477"/>
                    <a:pt x="1483360" y="1274445"/>
                  </a:cubicBezTo>
                  <a:close/>
                  <a:moveTo>
                    <a:pt x="1274699" y="1284351"/>
                  </a:moveTo>
                  <a:lnTo>
                    <a:pt x="1334262" y="1498854"/>
                  </a:lnTo>
                  <a:cubicBezTo>
                    <a:pt x="1324102" y="1500251"/>
                    <a:pt x="1314196" y="1500759"/>
                    <a:pt x="1304290" y="1500759"/>
                  </a:cubicBezTo>
                  <a:cubicBezTo>
                    <a:pt x="1280668" y="1500759"/>
                    <a:pt x="1257554" y="1497838"/>
                    <a:pt x="1235329" y="1497838"/>
                  </a:cubicBezTo>
                  <a:cubicBezTo>
                    <a:pt x="1228598" y="1497838"/>
                    <a:pt x="1221867" y="1498092"/>
                    <a:pt x="1215263" y="1498854"/>
                  </a:cubicBezTo>
                  <a:cubicBezTo>
                    <a:pt x="1209548" y="1499489"/>
                    <a:pt x="1204087" y="1499743"/>
                    <a:pt x="1198753" y="1499743"/>
                  </a:cubicBezTo>
                  <a:cubicBezTo>
                    <a:pt x="1151382" y="1499743"/>
                    <a:pt x="1124077" y="1475486"/>
                    <a:pt x="1107948" y="1425321"/>
                  </a:cubicBezTo>
                  <a:cubicBezTo>
                    <a:pt x="1090041" y="1377696"/>
                    <a:pt x="1068197" y="1331976"/>
                    <a:pt x="1044448" y="1286256"/>
                  </a:cubicBezTo>
                  <a:lnTo>
                    <a:pt x="1274826" y="1284224"/>
                  </a:lnTo>
                  <a:close/>
                  <a:moveTo>
                    <a:pt x="778256" y="1296289"/>
                  </a:moveTo>
                  <a:lnTo>
                    <a:pt x="895477" y="1490853"/>
                  </a:lnTo>
                  <a:lnTo>
                    <a:pt x="696849" y="1500759"/>
                  </a:lnTo>
                  <a:cubicBezTo>
                    <a:pt x="659130" y="1435227"/>
                    <a:pt x="623316" y="1371727"/>
                    <a:pt x="581660" y="1298194"/>
                  </a:cubicBezTo>
                  <a:lnTo>
                    <a:pt x="581660" y="1296162"/>
                  </a:lnTo>
                  <a:close/>
                  <a:moveTo>
                    <a:pt x="530098" y="1302258"/>
                  </a:moveTo>
                  <a:cubicBezTo>
                    <a:pt x="542036" y="1304290"/>
                    <a:pt x="551942" y="1312164"/>
                    <a:pt x="557911" y="1322070"/>
                  </a:cubicBezTo>
                  <a:cubicBezTo>
                    <a:pt x="589661" y="1377696"/>
                    <a:pt x="619506" y="1435227"/>
                    <a:pt x="653288" y="1498854"/>
                  </a:cubicBezTo>
                  <a:lnTo>
                    <a:pt x="256159" y="1524635"/>
                  </a:lnTo>
                  <a:lnTo>
                    <a:pt x="69469" y="1326007"/>
                  </a:lnTo>
                  <a:cubicBezTo>
                    <a:pt x="135128" y="1320673"/>
                    <a:pt x="192786" y="1313815"/>
                    <a:pt x="249682" y="1313815"/>
                  </a:cubicBezTo>
                  <a:cubicBezTo>
                    <a:pt x="256540" y="1313815"/>
                    <a:pt x="263271" y="1313942"/>
                    <a:pt x="270002" y="1314069"/>
                  </a:cubicBezTo>
                  <a:lnTo>
                    <a:pt x="351409" y="1451102"/>
                  </a:lnTo>
                  <a:cubicBezTo>
                    <a:pt x="357378" y="1463040"/>
                    <a:pt x="363347" y="1472946"/>
                    <a:pt x="371221" y="1482852"/>
                  </a:cubicBezTo>
                  <a:cubicBezTo>
                    <a:pt x="378333" y="1491361"/>
                    <a:pt x="385318" y="1498854"/>
                    <a:pt x="394589" y="1498854"/>
                  </a:cubicBezTo>
                  <a:cubicBezTo>
                    <a:pt x="398272" y="1498854"/>
                    <a:pt x="402336" y="1497584"/>
                    <a:pt x="406908" y="1494790"/>
                  </a:cubicBezTo>
                  <a:cubicBezTo>
                    <a:pt x="422783" y="1484884"/>
                    <a:pt x="416814" y="1470914"/>
                    <a:pt x="408940" y="1457071"/>
                  </a:cubicBezTo>
                  <a:cubicBezTo>
                    <a:pt x="393065" y="1429258"/>
                    <a:pt x="377190" y="1401445"/>
                    <a:pt x="359283" y="1375664"/>
                  </a:cubicBezTo>
                  <a:cubicBezTo>
                    <a:pt x="345440" y="1355852"/>
                    <a:pt x="333502" y="1337945"/>
                    <a:pt x="313563" y="1310132"/>
                  </a:cubicBezTo>
                  <a:cubicBezTo>
                    <a:pt x="391033" y="1306195"/>
                    <a:pt x="460502" y="1304163"/>
                    <a:pt x="529971" y="1302131"/>
                  </a:cubicBezTo>
                  <a:close/>
                  <a:moveTo>
                    <a:pt x="4570476" y="0"/>
                  </a:moveTo>
                  <a:cubicBezTo>
                    <a:pt x="4562221" y="0"/>
                    <a:pt x="4553839" y="508"/>
                    <a:pt x="4545330" y="1524"/>
                  </a:cubicBezTo>
                  <a:cubicBezTo>
                    <a:pt x="4440047" y="5461"/>
                    <a:pt x="4332859" y="9525"/>
                    <a:pt x="4227576" y="15367"/>
                  </a:cubicBezTo>
                  <a:cubicBezTo>
                    <a:pt x="4197731" y="17399"/>
                    <a:pt x="4168013" y="21336"/>
                    <a:pt x="4138168" y="23368"/>
                  </a:cubicBezTo>
                  <a:cubicBezTo>
                    <a:pt x="3832352" y="35306"/>
                    <a:pt x="3526536" y="47244"/>
                    <a:pt x="3220720" y="55118"/>
                  </a:cubicBezTo>
                  <a:cubicBezTo>
                    <a:pt x="2980436" y="61087"/>
                    <a:pt x="2738120" y="61087"/>
                    <a:pt x="2497963" y="65024"/>
                  </a:cubicBezTo>
                  <a:cubicBezTo>
                    <a:pt x="2345055" y="68961"/>
                    <a:pt x="2194179" y="78867"/>
                    <a:pt x="2041271" y="80899"/>
                  </a:cubicBezTo>
                  <a:cubicBezTo>
                    <a:pt x="1737487" y="84836"/>
                    <a:pt x="1435608" y="88900"/>
                    <a:pt x="1131824" y="88900"/>
                  </a:cubicBezTo>
                  <a:cubicBezTo>
                    <a:pt x="1099439" y="88900"/>
                    <a:pt x="1067181" y="88900"/>
                    <a:pt x="1034796" y="88900"/>
                  </a:cubicBezTo>
                  <a:cubicBezTo>
                    <a:pt x="840740" y="88900"/>
                    <a:pt x="646684" y="90297"/>
                    <a:pt x="452755" y="110744"/>
                  </a:cubicBezTo>
                  <a:cubicBezTo>
                    <a:pt x="337566" y="122682"/>
                    <a:pt x="224409" y="142494"/>
                    <a:pt x="109220" y="156464"/>
                  </a:cubicBezTo>
                  <a:cubicBezTo>
                    <a:pt x="83439" y="158496"/>
                    <a:pt x="61595" y="178308"/>
                    <a:pt x="57531" y="204089"/>
                  </a:cubicBezTo>
                  <a:cubicBezTo>
                    <a:pt x="55499" y="216027"/>
                    <a:pt x="53594" y="229870"/>
                    <a:pt x="53594" y="241808"/>
                  </a:cubicBezTo>
                  <a:cubicBezTo>
                    <a:pt x="49657" y="321183"/>
                    <a:pt x="47625" y="400685"/>
                    <a:pt x="43688" y="480060"/>
                  </a:cubicBezTo>
                  <a:cubicBezTo>
                    <a:pt x="37719" y="611124"/>
                    <a:pt x="31750" y="742188"/>
                    <a:pt x="23876" y="871220"/>
                  </a:cubicBezTo>
                  <a:cubicBezTo>
                    <a:pt x="19939" y="901065"/>
                    <a:pt x="13970" y="930783"/>
                    <a:pt x="5969" y="958596"/>
                  </a:cubicBezTo>
                  <a:lnTo>
                    <a:pt x="0" y="1298194"/>
                  </a:lnTo>
                  <a:cubicBezTo>
                    <a:pt x="13843" y="1310132"/>
                    <a:pt x="27813" y="1322070"/>
                    <a:pt x="39751" y="1335913"/>
                  </a:cubicBezTo>
                  <a:cubicBezTo>
                    <a:pt x="85471" y="1391539"/>
                    <a:pt x="127127" y="1445133"/>
                    <a:pt x="170815" y="1500759"/>
                  </a:cubicBezTo>
                  <a:cubicBezTo>
                    <a:pt x="193548" y="1532255"/>
                    <a:pt x="231775" y="1551432"/>
                    <a:pt x="271780" y="1551432"/>
                  </a:cubicBezTo>
                  <a:cubicBezTo>
                    <a:pt x="277114" y="1551432"/>
                    <a:pt x="282575" y="1551051"/>
                    <a:pt x="287909" y="1550416"/>
                  </a:cubicBezTo>
                  <a:cubicBezTo>
                    <a:pt x="373253" y="1544447"/>
                    <a:pt x="458724" y="1542415"/>
                    <a:pt x="544068" y="1540510"/>
                  </a:cubicBezTo>
                  <a:cubicBezTo>
                    <a:pt x="695325" y="1537716"/>
                    <a:pt x="846455" y="1529842"/>
                    <a:pt x="997712" y="1529842"/>
                  </a:cubicBezTo>
                  <a:cubicBezTo>
                    <a:pt x="1058926" y="1529842"/>
                    <a:pt x="1120267" y="1531112"/>
                    <a:pt x="1181481" y="1534541"/>
                  </a:cubicBezTo>
                  <a:cubicBezTo>
                    <a:pt x="1242568" y="1537462"/>
                    <a:pt x="1304671" y="1539240"/>
                    <a:pt x="1366266" y="1539240"/>
                  </a:cubicBezTo>
                  <a:cubicBezTo>
                    <a:pt x="1388872" y="1539240"/>
                    <a:pt x="1411351" y="1538986"/>
                    <a:pt x="1433703" y="1538478"/>
                  </a:cubicBezTo>
                  <a:cubicBezTo>
                    <a:pt x="1662049" y="1532509"/>
                    <a:pt x="1888490" y="1524635"/>
                    <a:pt x="2114804" y="1516634"/>
                  </a:cubicBezTo>
                  <a:cubicBezTo>
                    <a:pt x="2182368" y="1514602"/>
                    <a:pt x="2249805" y="1508633"/>
                    <a:pt x="2315337" y="1504696"/>
                  </a:cubicBezTo>
                  <a:cubicBezTo>
                    <a:pt x="2432558" y="1496695"/>
                    <a:pt x="2547620" y="1484884"/>
                    <a:pt x="2662809" y="1480820"/>
                  </a:cubicBezTo>
                  <a:cubicBezTo>
                    <a:pt x="2863342" y="1472819"/>
                    <a:pt x="3061970" y="1468882"/>
                    <a:pt x="3262503" y="1461008"/>
                  </a:cubicBezTo>
                  <a:cubicBezTo>
                    <a:pt x="3395599" y="1455039"/>
                    <a:pt x="3530600" y="1439164"/>
                    <a:pt x="3665601" y="1435227"/>
                  </a:cubicBezTo>
                  <a:cubicBezTo>
                    <a:pt x="3876040" y="1433195"/>
                    <a:pt x="4084574" y="1419352"/>
                    <a:pt x="4293108" y="1395476"/>
                  </a:cubicBezTo>
                  <a:cubicBezTo>
                    <a:pt x="4477766" y="1371600"/>
                    <a:pt x="4660519" y="1347851"/>
                    <a:pt x="4843145" y="1310132"/>
                  </a:cubicBezTo>
                  <a:cubicBezTo>
                    <a:pt x="4906645" y="1298194"/>
                    <a:pt x="4922520" y="1278382"/>
                    <a:pt x="4926584" y="1214755"/>
                  </a:cubicBezTo>
                  <a:lnTo>
                    <a:pt x="4926584" y="1183005"/>
                  </a:lnTo>
                  <a:cubicBezTo>
                    <a:pt x="4938522" y="1002284"/>
                    <a:pt x="4914646" y="821563"/>
                    <a:pt x="4904740" y="640842"/>
                  </a:cubicBezTo>
                  <a:cubicBezTo>
                    <a:pt x="4898771" y="551434"/>
                    <a:pt x="4882896" y="462153"/>
                    <a:pt x="4896739" y="370840"/>
                  </a:cubicBezTo>
                  <a:cubicBezTo>
                    <a:pt x="4898771" y="345059"/>
                    <a:pt x="4896739" y="317246"/>
                    <a:pt x="4890770" y="291465"/>
                  </a:cubicBezTo>
                  <a:cubicBezTo>
                    <a:pt x="4884801" y="263652"/>
                    <a:pt x="4882769" y="233934"/>
                    <a:pt x="4884801" y="206121"/>
                  </a:cubicBezTo>
                  <a:cubicBezTo>
                    <a:pt x="4888738" y="182245"/>
                    <a:pt x="4876800" y="156464"/>
                    <a:pt x="4854956" y="144526"/>
                  </a:cubicBezTo>
                  <a:cubicBezTo>
                    <a:pt x="4799330" y="106807"/>
                    <a:pt x="4741799" y="70993"/>
                    <a:pt x="4684141" y="33274"/>
                  </a:cubicBezTo>
                  <a:cubicBezTo>
                    <a:pt x="4649470" y="11811"/>
                    <a:pt x="4610862" y="0"/>
                    <a:pt x="45702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63500"/>
              <a:ext cx="4938649" cy="1568069"/>
            </a:xfrm>
            <a:custGeom>
              <a:avLst/>
              <a:gdLst/>
              <a:ahLst/>
              <a:cxnLst/>
              <a:rect l="l" t="t" r="r" b="b"/>
              <a:pathLst>
                <a:path w="4938649" h="1568069">
                  <a:moveTo>
                    <a:pt x="0" y="1568069"/>
                  </a:moveTo>
                  <a:lnTo>
                    <a:pt x="4938649" y="1568069"/>
                  </a:lnTo>
                  <a:lnTo>
                    <a:pt x="49386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3293" y="3922424"/>
            <a:ext cx="8362864" cy="414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6"/>
              </a:lnSpc>
            </a:pPr>
            <a:r>
              <a:rPr lang="en-US" sz="3917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Fill company details (name, industry, contacts).</a:t>
            </a:r>
          </a:p>
          <a:p>
            <a:pPr algn="ctr">
              <a:lnSpc>
                <a:spcPts val="5476"/>
              </a:lnSpc>
            </a:pPr>
            <a:r>
              <a:rPr lang="en-US" sz="3917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Account is created and linked to Recruiter profile. </a:t>
            </a:r>
          </a:p>
          <a:p>
            <a:pPr algn="ctr">
              <a:lnSpc>
                <a:spcPts val="5476"/>
              </a:lnSpc>
            </a:pPr>
            <a:r>
              <a:rPr lang="en-US" sz="3917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Initial coin balance is granted upon signup.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16634" y="3922424"/>
            <a:ext cx="8287302" cy="345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6"/>
              </a:lnSpc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Fill personal details and upload resume.</a:t>
            </a:r>
          </a:p>
          <a:p>
            <a:pPr algn="ctr">
              <a:lnSpc>
                <a:spcPts val="5476"/>
              </a:lnSpc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Account linked to employee profile.</a:t>
            </a:r>
          </a:p>
          <a:p>
            <a:pPr algn="ctr">
              <a:lnSpc>
                <a:spcPts val="5476"/>
              </a:lnSpc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Can start job searching and applying instantly.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9825" y="1888198"/>
            <a:ext cx="4336609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2840" dirty="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Recruiter REGISTRATION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32733" y="1857585"/>
            <a:ext cx="4314158" cy="52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284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EMPLOYEE REGISTRATION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70887" y="211063"/>
            <a:ext cx="6848592" cy="2252297"/>
          </a:xfrm>
          <a:custGeom>
            <a:avLst/>
            <a:gdLst/>
            <a:ahLst/>
            <a:cxnLst/>
            <a:rect l="l" t="t" r="r" b="b"/>
            <a:pathLst>
              <a:path w="6848592" h="2252297">
                <a:moveTo>
                  <a:pt x="0" y="0"/>
                </a:moveTo>
                <a:lnTo>
                  <a:pt x="6848593" y="0"/>
                </a:lnTo>
                <a:lnTo>
                  <a:pt x="6848593" y="2252297"/>
                </a:lnTo>
                <a:lnTo>
                  <a:pt x="0" y="2252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43758" y="3389192"/>
            <a:ext cx="9115542" cy="3190440"/>
          </a:xfrm>
          <a:custGeom>
            <a:avLst/>
            <a:gdLst/>
            <a:ahLst/>
            <a:cxnLst/>
            <a:rect l="l" t="t" r="r" b="b"/>
            <a:pathLst>
              <a:path w="9115542" h="3190440">
                <a:moveTo>
                  <a:pt x="0" y="0"/>
                </a:moveTo>
                <a:lnTo>
                  <a:pt x="9115542" y="0"/>
                </a:lnTo>
                <a:lnTo>
                  <a:pt x="9115542" y="3190440"/>
                </a:lnTo>
                <a:lnTo>
                  <a:pt x="0" y="3190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3332" y="2682831"/>
            <a:ext cx="7940949" cy="484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5734" lvl="1" indent="-422867" algn="l">
              <a:lnSpc>
                <a:spcPts val="5476"/>
              </a:lnSpc>
              <a:buFont typeface="Arial"/>
              <a:buChar char="•"/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Company profile &amp; contact info.</a:t>
            </a:r>
          </a:p>
          <a:p>
            <a:pPr marL="845734" lvl="1" indent="-422867" algn="l">
              <a:lnSpc>
                <a:spcPts val="5476"/>
              </a:lnSpc>
              <a:buFont typeface="Arial"/>
              <a:buChar char="•"/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Applicant list per job.</a:t>
            </a:r>
          </a:p>
          <a:p>
            <a:pPr marL="845734" lvl="1" indent="-422867" algn="l">
              <a:lnSpc>
                <a:spcPts val="5476"/>
              </a:lnSpc>
              <a:buFont typeface="Arial"/>
              <a:buChar char="•"/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Post job with required fields.</a:t>
            </a:r>
          </a:p>
          <a:p>
            <a:pPr marL="845734" lvl="1" indent="-422867" algn="l">
              <a:lnSpc>
                <a:spcPts val="5476"/>
              </a:lnSpc>
              <a:buFont typeface="Arial"/>
              <a:buChar char="•"/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Application status timeline.</a:t>
            </a:r>
          </a:p>
          <a:p>
            <a:pPr marL="845734" lvl="1" indent="-422867" algn="l">
              <a:lnSpc>
                <a:spcPts val="5476"/>
              </a:lnSpc>
              <a:buFont typeface="Arial"/>
              <a:buChar char="•"/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View, update, or close jobs.</a:t>
            </a:r>
          </a:p>
          <a:p>
            <a:pPr marL="845734" lvl="1" indent="-422867" algn="l">
              <a:lnSpc>
                <a:spcPts val="5476"/>
              </a:lnSpc>
              <a:buFont typeface="Arial"/>
              <a:buChar char="•"/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Application status timeline. </a:t>
            </a:r>
          </a:p>
          <a:p>
            <a:pPr marL="845734" lvl="1" indent="-422867" algn="l">
              <a:lnSpc>
                <a:spcPts val="5476"/>
              </a:lnSpc>
              <a:buFont typeface="Arial"/>
              <a:buChar char="•"/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Coin balance and history.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9239" y="606733"/>
            <a:ext cx="6500241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241" dirty="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Recruiter DASHBOARD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51310" y="163563"/>
            <a:ext cx="7385380" cy="2431532"/>
          </a:xfrm>
          <a:custGeom>
            <a:avLst/>
            <a:gdLst/>
            <a:ahLst/>
            <a:cxnLst/>
            <a:rect l="l" t="t" r="r" b="b"/>
            <a:pathLst>
              <a:path w="7385380" h="2431532">
                <a:moveTo>
                  <a:pt x="0" y="0"/>
                </a:moveTo>
                <a:lnTo>
                  <a:pt x="7385380" y="0"/>
                </a:lnTo>
                <a:lnTo>
                  <a:pt x="7385380" y="2431533"/>
                </a:lnTo>
                <a:lnTo>
                  <a:pt x="0" y="2431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204964" y="7669976"/>
            <a:ext cx="6148642" cy="61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332" lvl="1" indent="-389666" algn="l">
              <a:lnSpc>
                <a:spcPts val="5053"/>
              </a:lnSpc>
              <a:buFont typeface="Arial"/>
              <a:buChar char="•"/>
            </a:pPr>
            <a:r>
              <a:rPr lang="en-US" sz="3609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Saved in System As Draft.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04964" y="8749865"/>
            <a:ext cx="6648237" cy="61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332" lvl="1" indent="-389666" algn="l">
              <a:lnSpc>
                <a:spcPts val="5053"/>
              </a:lnSpc>
              <a:buFont typeface="Arial"/>
              <a:buChar char="•"/>
            </a:pPr>
            <a:r>
              <a:rPr lang="en-US" sz="3609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Submit &amp; confirmation alert.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04964" y="5821547"/>
            <a:ext cx="7953702" cy="125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332" lvl="1" indent="-389666" algn="l">
              <a:lnSpc>
                <a:spcPts val="5046"/>
              </a:lnSpc>
              <a:buFont typeface="Arial"/>
              <a:buChar char="•"/>
            </a:pPr>
            <a:r>
              <a:rPr lang="en-US" sz="3609" spc="115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“Cost: 10 coins” per job (Coin Cost is calculated for Publishing).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74147" y="4102566"/>
            <a:ext cx="7544933" cy="125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332" lvl="1" indent="-389666" algn="l">
              <a:lnSpc>
                <a:spcPts val="5046"/>
              </a:lnSpc>
              <a:buFont typeface="Arial"/>
              <a:buChar char="•"/>
            </a:pPr>
            <a:r>
              <a:rPr lang="en-US" sz="3609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Fields: title, requirements, salary, type, expiry date and Category.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9114" y="901398"/>
            <a:ext cx="4174998" cy="84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7"/>
              </a:lnSpc>
            </a:pPr>
            <a:r>
              <a:rPr lang="en-US" sz="464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POST JOB 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23329" y="3025357"/>
            <a:ext cx="9522162" cy="88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4"/>
              </a:lnSpc>
            </a:pPr>
            <a:r>
              <a:rPr lang="en-US" sz="5117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Recruiters Create Job Posts With:</a:t>
            </a:r>
          </a:p>
        </p:txBody>
      </p:sp>
      <p:sp>
        <p:nvSpPr>
          <p:cNvPr id="9" name="Freeform 9"/>
          <p:cNvSpPr/>
          <p:nvPr/>
        </p:nvSpPr>
        <p:spPr>
          <a:xfrm>
            <a:off x="865324" y="7557474"/>
            <a:ext cx="3488584" cy="3064621"/>
          </a:xfrm>
          <a:custGeom>
            <a:avLst/>
            <a:gdLst/>
            <a:ahLst/>
            <a:cxnLst/>
            <a:rect l="l" t="t" r="r" b="b"/>
            <a:pathLst>
              <a:path w="3488584" h="3064621">
                <a:moveTo>
                  <a:pt x="0" y="0"/>
                </a:moveTo>
                <a:lnTo>
                  <a:pt x="3488584" y="0"/>
                </a:lnTo>
                <a:lnTo>
                  <a:pt x="3488584" y="3064621"/>
                </a:lnTo>
                <a:lnTo>
                  <a:pt x="0" y="3064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939253" y="7842465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6" y="0"/>
                </a:lnTo>
                <a:lnTo>
                  <a:pt x="2222496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51003" y="6083303"/>
            <a:ext cx="2908297" cy="3174997"/>
          </a:xfrm>
          <a:custGeom>
            <a:avLst/>
            <a:gdLst/>
            <a:ahLst/>
            <a:cxnLst/>
            <a:rect l="l" t="t" r="r" b="b"/>
            <a:pathLst>
              <a:path w="2908297" h="3174997">
                <a:moveTo>
                  <a:pt x="0" y="0"/>
                </a:moveTo>
                <a:lnTo>
                  <a:pt x="2908297" y="0"/>
                </a:lnTo>
                <a:lnTo>
                  <a:pt x="2908297" y="3174997"/>
                </a:lnTo>
                <a:lnTo>
                  <a:pt x="0" y="317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3103" y="5791200"/>
            <a:ext cx="4432297" cy="4089397"/>
          </a:xfrm>
          <a:custGeom>
            <a:avLst/>
            <a:gdLst/>
            <a:ahLst/>
            <a:cxnLst/>
            <a:rect l="l" t="t" r="r" b="b"/>
            <a:pathLst>
              <a:path w="4432297" h="4089397">
                <a:moveTo>
                  <a:pt x="0" y="0"/>
                </a:moveTo>
                <a:lnTo>
                  <a:pt x="4432297" y="0"/>
                </a:lnTo>
                <a:lnTo>
                  <a:pt x="4432297" y="4089397"/>
                </a:lnTo>
                <a:lnTo>
                  <a:pt x="0" y="408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57863" y="5779837"/>
            <a:ext cx="4446251" cy="4114800"/>
            <a:chOff x="0" y="0"/>
            <a:chExt cx="4446245" cy="4114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6270" cy="4114800"/>
            </a:xfrm>
            <a:custGeom>
              <a:avLst/>
              <a:gdLst/>
              <a:ahLst/>
              <a:cxnLst/>
              <a:rect l="l" t="t" r="r" b="b"/>
              <a:pathLst>
                <a:path w="4446270" h="4114800">
                  <a:moveTo>
                    <a:pt x="0" y="4114800"/>
                  </a:moveTo>
                  <a:lnTo>
                    <a:pt x="4446270" y="4114800"/>
                  </a:lnTo>
                  <a:lnTo>
                    <a:pt x="4446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333868" y="6065863"/>
            <a:ext cx="2925432" cy="3192437"/>
            <a:chOff x="0" y="0"/>
            <a:chExt cx="2925432" cy="31924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25445" cy="3192399"/>
            </a:xfrm>
            <a:custGeom>
              <a:avLst/>
              <a:gdLst/>
              <a:ahLst/>
              <a:cxnLst/>
              <a:rect l="l" t="t" r="r" b="b"/>
              <a:pathLst>
                <a:path w="2925445" h="3192399">
                  <a:moveTo>
                    <a:pt x="0" y="3192399"/>
                  </a:moveTo>
                  <a:lnTo>
                    <a:pt x="2925445" y="3192399"/>
                  </a:lnTo>
                  <a:lnTo>
                    <a:pt x="29254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 rot="-10620">
            <a:off x="4339810" y="1071277"/>
            <a:ext cx="9702670" cy="193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88"/>
              </a:lnSpc>
            </a:pPr>
            <a:r>
              <a:rPr lang="en-US" sz="10706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58978" y="3107417"/>
            <a:ext cx="10684373" cy="479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22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Fresh graduates often face challenges in finding jobs.</a:t>
            </a:r>
          </a:p>
          <a:p>
            <a:pPr algn="l">
              <a:lnSpc>
                <a:spcPts val="4200"/>
              </a:lnSpc>
            </a:pPr>
            <a:r>
              <a:rPr lang="en-US" sz="322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Startups struggle to reach qualified candidates.</a:t>
            </a:r>
          </a:p>
          <a:p>
            <a:pPr algn="l">
              <a:lnSpc>
                <a:spcPts val="4200"/>
              </a:lnSpc>
            </a:pPr>
            <a:r>
              <a:rPr lang="en-US" sz="322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Lack of a structured platform connecting both parties.</a:t>
            </a:r>
          </a:p>
          <a:p>
            <a:pPr algn="l">
              <a:lnSpc>
                <a:spcPts val="4200"/>
              </a:lnSpc>
            </a:pPr>
            <a:r>
              <a:rPr lang="en-US" sz="3221">
                <a:solidFill>
                  <a:srgbClr val="FF914D"/>
                </a:solidFill>
                <a:latin typeface="Itim"/>
                <a:ea typeface="Itim"/>
                <a:cs typeface="Itim"/>
                <a:sym typeface="Itim"/>
              </a:rPr>
              <a:t>Our Goal:</a:t>
            </a:r>
          </a:p>
          <a:p>
            <a:pPr algn="l">
              <a:lnSpc>
                <a:spcPts val="4200"/>
              </a:lnSpc>
            </a:pPr>
            <a:r>
              <a:rPr lang="en-US" sz="3221">
                <a:solidFill>
                  <a:srgbClr val="FF914D"/>
                </a:solidFill>
                <a:latin typeface="Itim"/>
                <a:ea typeface="Itim"/>
                <a:cs typeface="Itim"/>
                <a:sym typeface="Itim"/>
              </a:rPr>
              <a:t> </a:t>
            </a:r>
            <a:r>
              <a:rPr lang="en-US" sz="322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Wasla is a two-sided platform for startups and fresh graduates.</a:t>
            </a:r>
          </a:p>
          <a:p>
            <a:pPr algn="l">
              <a:lnSpc>
                <a:spcPts val="4200"/>
              </a:lnSpc>
            </a:pPr>
            <a:r>
              <a:rPr lang="en-US" sz="322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It connects startups with fresh graduates.</a:t>
            </a:r>
          </a:p>
          <a:p>
            <a:pPr algn="l">
              <a:lnSpc>
                <a:spcPts val="4200"/>
              </a:lnSpc>
            </a:pPr>
            <a:r>
              <a:rPr lang="en-US" sz="322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Uses a virtual coin system to manage job postings.</a:t>
            </a:r>
          </a:p>
          <a:p>
            <a:pPr algn="l">
              <a:lnSpc>
                <a:spcPts val="4200"/>
              </a:lnSpc>
            </a:pPr>
            <a:r>
              <a:rPr lang="en-US" sz="322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Offers feedback and profile building features.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63677"/>
            <a:ext cx="9334283" cy="3323005"/>
          </a:xfrm>
          <a:custGeom>
            <a:avLst/>
            <a:gdLst/>
            <a:ahLst/>
            <a:cxnLst/>
            <a:rect l="l" t="t" r="r" b="b"/>
            <a:pathLst>
              <a:path w="9334283" h="3323005">
                <a:moveTo>
                  <a:pt x="0" y="0"/>
                </a:moveTo>
                <a:lnTo>
                  <a:pt x="9334283" y="0"/>
                </a:lnTo>
                <a:lnTo>
                  <a:pt x="9334283" y="3323006"/>
                </a:lnTo>
                <a:lnTo>
                  <a:pt x="0" y="3323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6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95318" y="6061730"/>
            <a:ext cx="10421142" cy="3947008"/>
          </a:xfrm>
          <a:custGeom>
            <a:avLst/>
            <a:gdLst/>
            <a:ahLst/>
            <a:cxnLst/>
            <a:rect l="l" t="t" r="r" b="b"/>
            <a:pathLst>
              <a:path w="10421142" h="3947008">
                <a:moveTo>
                  <a:pt x="0" y="0"/>
                </a:moveTo>
                <a:lnTo>
                  <a:pt x="10421142" y="0"/>
                </a:lnTo>
                <a:lnTo>
                  <a:pt x="10421142" y="3947007"/>
                </a:lnTo>
                <a:lnTo>
                  <a:pt x="0" y="3947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277478" y="149925"/>
            <a:ext cx="5338271" cy="1757551"/>
          </a:xfrm>
          <a:custGeom>
            <a:avLst/>
            <a:gdLst/>
            <a:ahLst/>
            <a:cxnLst/>
            <a:rect l="l" t="t" r="r" b="b"/>
            <a:pathLst>
              <a:path w="5338271" h="1757551">
                <a:moveTo>
                  <a:pt x="0" y="0"/>
                </a:moveTo>
                <a:lnTo>
                  <a:pt x="5338271" y="0"/>
                </a:lnTo>
                <a:lnTo>
                  <a:pt x="5338271" y="1757550"/>
                </a:lnTo>
                <a:lnTo>
                  <a:pt x="0" y="1757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245165" y="456088"/>
            <a:ext cx="4174998" cy="786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7"/>
              </a:lnSpc>
            </a:pPr>
            <a:r>
              <a:rPr lang="en-US" sz="464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 JOB PAGE</a:t>
            </a:r>
          </a:p>
        </p:txBody>
      </p:sp>
      <p:sp>
        <p:nvSpPr>
          <p:cNvPr id="6" name="Freeform 6"/>
          <p:cNvSpPr/>
          <p:nvPr/>
        </p:nvSpPr>
        <p:spPr>
          <a:xfrm>
            <a:off x="1017724" y="7709874"/>
            <a:ext cx="3488584" cy="3064621"/>
          </a:xfrm>
          <a:custGeom>
            <a:avLst/>
            <a:gdLst/>
            <a:ahLst/>
            <a:cxnLst/>
            <a:rect l="l" t="t" r="r" b="b"/>
            <a:pathLst>
              <a:path w="3488584" h="3064621">
                <a:moveTo>
                  <a:pt x="0" y="0"/>
                </a:moveTo>
                <a:lnTo>
                  <a:pt x="3488584" y="0"/>
                </a:lnTo>
                <a:lnTo>
                  <a:pt x="3488584" y="3064621"/>
                </a:lnTo>
                <a:lnTo>
                  <a:pt x="0" y="3064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8039" y="247631"/>
            <a:ext cx="6503984" cy="2046799"/>
          </a:xfrm>
          <a:custGeom>
            <a:avLst/>
            <a:gdLst/>
            <a:ahLst/>
            <a:cxnLst/>
            <a:rect l="l" t="t" r="r" b="b"/>
            <a:pathLst>
              <a:path w="6503984" h="2046799">
                <a:moveTo>
                  <a:pt x="0" y="0"/>
                </a:moveTo>
                <a:lnTo>
                  <a:pt x="6503985" y="0"/>
                </a:lnTo>
                <a:lnTo>
                  <a:pt x="6503985" y="2046799"/>
                </a:lnTo>
                <a:lnTo>
                  <a:pt x="0" y="204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86853" y="7690065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6" y="0"/>
                </a:lnTo>
                <a:lnTo>
                  <a:pt x="2222496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1100" y="7073903"/>
            <a:ext cx="3657600" cy="3213097"/>
          </a:xfrm>
          <a:custGeom>
            <a:avLst/>
            <a:gdLst/>
            <a:ahLst/>
            <a:cxnLst/>
            <a:rect l="l" t="t" r="r" b="b"/>
            <a:pathLst>
              <a:path w="3657600" h="3213097">
                <a:moveTo>
                  <a:pt x="0" y="0"/>
                </a:moveTo>
                <a:lnTo>
                  <a:pt x="3657600" y="0"/>
                </a:lnTo>
                <a:lnTo>
                  <a:pt x="3657600" y="3213097"/>
                </a:lnTo>
                <a:lnTo>
                  <a:pt x="0" y="3213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648039" y="237058"/>
            <a:ext cx="6515452" cy="2068659"/>
            <a:chOff x="0" y="0"/>
            <a:chExt cx="6515456" cy="20686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15481" cy="2068703"/>
            </a:xfrm>
            <a:custGeom>
              <a:avLst/>
              <a:gdLst/>
              <a:ahLst/>
              <a:cxnLst/>
              <a:rect l="l" t="t" r="r" b="b"/>
              <a:pathLst>
                <a:path w="6515481" h="2068703">
                  <a:moveTo>
                    <a:pt x="0" y="2068703"/>
                  </a:moveTo>
                  <a:lnTo>
                    <a:pt x="6515481" y="2068703"/>
                  </a:lnTo>
                  <a:lnTo>
                    <a:pt x="65154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08697" y="2821457"/>
            <a:ext cx="12719856" cy="3852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6"/>
              </a:lnSpc>
            </a:pPr>
            <a:r>
              <a:rPr lang="en-US" sz="5505" spc="176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If coin balance is sufficient → Deduct and publish.</a:t>
            </a:r>
          </a:p>
          <a:p>
            <a:pPr algn="l">
              <a:lnSpc>
                <a:spcPts val="7696"/>
              </a:lnSpc>
            </a:pPr>
            <a:r>
              <a:rPr lang="en-US" sz="5505" spc="176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If not → Redirect to coin purchase flow - Transactions are logged.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99428" y="606733"/>
            <a:ext cx="4500820" cy="84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7"/>
              </a:lnSpc>
            </a:pPr>
            <a:r>
              <a:rPr lang="en-US" sz="464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JOB PUBLISHING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5693" y="338699"/>
            <a:ext cx="7483335" cy="2355009"/>
          </a:xfrm>
          <a:custGeom>
            <a:avLst/>
            <a:gdLst/>
            <a:ahLst/>
            <a:cxnLst/>
            <a:rect l="l" t="t" r="r" b="b"/>
            <a:pathLst>
              <a:path w="7483335" h="2355009">
                <a:moveTo>
                  <a:pt x="0" y="0"/>
                </a:moveTo>
                <a:lnTo>
                  <a:pt x="7483336" y="0"/>
                </a:lnTo>
                <a:lnTo>
                  <a:pt x="7483336" y="2355009"/>
                </a:lnTo>
                <a:lnTo>
                  <a:pt x="0" y="2355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52797" y="7683503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3500" y="7226303"/>
            <a:ext cx="3657600" cy="3060697"/>
          </a:xfrm>
          <a:custGeom>
            <a:avLst/>
            <a:gdLst/>
            <a:ahLst/>
            <a:cxnLst/>
            <a:rect l="l" t="t" r="r" b="b"/>
            <a:pathLst>
              <a:path w="3657600" h="3060697">
                <a:moveTo>
                  <a:pt x="0" y="0"/>
                </a:moveTo>
                <a:lnTo>
                  <a:pt x="3657600" y="0"/>
                </a:lnTo>
                <a:lnTo>
                  <a:pt x="3657600" y="3060697"/>
                </a:lnTo>
                <a:lnTo>
                  <a:pt x="0" y="3060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3500" y="7208272"/>
            <a:ext cx="3656076" cy="3078728"/>
            <a:chOff x="0" y="0"/>
            <a:chExt cx="3656076" cy="30787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6076" cy="3078734"/>
            </a:xfrm>
            <a:custGeom>
              <a:avLst/>
              <a:gdLst/>
              <a:ahLst/>
              <a:cxnLst/>
              <a:rect l="l" t="t" r="r" b="b"/>
              <a:pathLst>
                <a:path w="3656076" h="3078734">
                  <a:moveTo>
                    <a:pt x="0" y="0"/>
                  </a:moveTo>
                  <a:lnTo>
                    <a:pt x="0" y="3078734"/>
                  </a:lnTo>
                  <a:lnTo>
                    <a:pt x="3656076" y="3078734"/>
                  </a:lnTo>
                  <a:lnTo>
                    <a:pt x="36560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395693" y="326527"/>
            <a:ext cx="7496623" cy="2380174"/>
            <a:chOff x="0" y="0"/>
            <a:chExt cx="7496620" cy="23801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96556" cy="2380234"/>
            </a:xfrm>
            <a:custGeom>
              <a:avLst/>
              <a:gdLst/>
              <a:ahLst/>
              <a:cxnLst/>
              <a:rect l="l" t="t" r="r" b="b"/>
              <a:pathLst>
                <a:path w="7496556" h="2380234">
                  <a:moveTo>
                    <a:pt x="0" y="2380234"/>
                  </a:moveTo>
                  <a:lnTo>
                    <a:pt x="7496556" y="2380234"/>
                  </a:lnTo>
                  <a:lnTo>
                    <a:pt x="74965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042091" y="7676188"/>
            <a:ext cx="2242976" cy="2447687"/>
            <a:chOff x="0" y="0"/>
            <a:chExt cx="2242972" cy="2447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2947" cy="2447671"/>
            </a:xfrm>
            <a:custGeom>
              <a:avLst/>
              <a:gdLst/>
              <a:ahLst/>
              <a:cxnLst/>
              <a:rect l="l" t="t" r="r" b="b"/>
              <a:pathLst>
                <a:path w="2242947" h="2447671">
                  <a:moveTo>
                    <a:pt x="0" y="2447671"/>
                  </a:moveTo>
                  <a:lnTo>
                    <a:pt x="2242947" y="2447671"/>
                  </a:lnTo>
                  <a:lnTo>
                    <a:pt x="22429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95508" y="3543481"/>
            <a:ext cx="13542773" cy="299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9"/>
              </a:lnSpc>
            </a:pPr>
            <a:r>
              <a:rPr lang="en-US" sz="5693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Recruiters use coins to publish jobs.</a:t>
            </a:r>
          </a:p>
          <a:p>
            <a:pPr algn="l">
              <a:lnSpc>
                <a:spcPts val="7959"/>
              </a:lnSpc>
            </a:pPr>
            <a:r>
              <a:rPr lang="en-US" sz="5693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Coins can be purchased in packages.</a:t>
            </a:r>
          </a:p>
          <a:p>
            <a:pPr algn="l">
              <a:lnSpc>
                <a:spcPts val="7959"/>
              </a:lnSpc>
            </a:pPr>
            <a:r>
              <a:rPr lang="en-US" sz="5693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All transactions are tracked and secure.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67905" y="890111"/>
            <a:ext cx="6116260" cy="8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4654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Coin System Overview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5693" y="201244"/>
            <a:ext cx="7483335" cy="2355009"/>
          </a:xfrm>
          <a:custGeom>
            <a:avLst/>
            <a:gdLst/>
            <a:ahLst/>
            <a:cxnLst/>
            <a:rect l="l" t="t" r="r" b="b"/>
            <a:pathLst>
              <a:path w="7483335" h="2355009">
                <a:moveTo>
                  <a:pt x="0" y="0"/>
                </a:moveTo>
                <a:lnTo>
                  <a:pt x="7483336" y="0"/>
                </a:lnTo>
                <a:lnTo>
                  <a:pt x="7483336" y="2355009"/>
                </a:lnTo>
                <a:lnTo>
                  <a:pt x="0" y="2355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52797" y="7683503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3500" y="7226303"/>
            <a:ext cx="3657600" cy="3060697"/>
          </a:xfrm>
          <a:custGeom>
            <a:avLst/>
            <a:gdLst/>
            <a:ahLst/>
            <a:cxnLst/>
            <a:rect l="l" t="t" r="r" b="b"/>
            <a:pathLst>
              <a:path w="3657600" h="3060697">
                <a:moveTo>
                  <a:pt x="0" y="0"/>
                </a:moveTo>
                <a:lnTo>
                  <a:pt x="3657600" y="0"/>
                </a:lnTo>
                <a:lnTo>
                  <a:pt x="3657600" y="3060697"/>
                </a:lnTo>
                <a:lnTo>
                  <a:pt x="0" y="3060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3500" y="7208272"/>
            <a:ext cx="3656076" cy="3078728"/>
            <a:chOff x="0" y="0"/>
            <a:chExt cx="3656076" cy="30787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6076" cy="3078734"/>
            </a:xfrm>
            <a:custGeom>
              <a:avLst/>
              <a:gdLst/>
              <a:ahLst/>
              <a:cxnLst/>
              <a:rect l="l" t="t" r="r" b="b"/>
              <a:pathLst>
                <a:path w="3656076" h="3078734">
                  <a:moveTo>
                    <a:pt x="0" y="0"/>
                  </a:moveTo>
                  <a:lnTo>
                    <a:pt x="0" y="3078734"/>
                  </a:lnTo>
                  <a:lnTo>
                    <a:pt x="3656076" y="3078734"/>
                  </a:lnTo>
                  <a:lnTo>
                    <a:pt x="36560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395693" y="189071"/>
            <a:ext cx="7496623" cy="2380174"/>
            <a:chOff x="0" y="0"/>
            <a:chExt cx="7496620" cy="23801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96556" cy="2380234"/>
            </a:xfrm>
            <a:custGeom>
              <a:avLst/>
              <a:gdLst/>
              <a:ahLst/>
              <a:cxnLst/>
              <a:rect l="l" t="t" r="r" b="b"/>
              <a:pathLst>
                <a:path w="7496556" h="2380234">
                  <a:moveTo>
                    <a:pt x="0" y="2380234"/>
                  </a:moveTo>
                  <a:lnTo>
                    <a:pt x="7496556" y="2380234"/>
                  </a:lnTo>
                  <a:lnTo>
                    <a:pt x="74965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042091" y="7676188"/>
            <a:ext cx="2242976" cy="2447687"/>
            <a:chOff x="0" y="0"/>
            <a:chExt cx="2242972" cy="2447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2947" cy="2447671"/>
            </a:xfrm>
            <a:custGeom>
              <a:avLst/>
              <a:gdLst/>
              <a:ahLst/>
              <a:cxnLst/>
              <a:rect l="l" t="t" r="r" b="b"/>
              <a:pathLst>
                <a:path w="2242947" h="2447671">
                  <a:moveTo>
                    <a:pt x="0" y="2447671"/>
                  </a:moveTo>
                  <a:lnTo>
                    <a:pt x="2242947" y="2447671"/>
                  </a:lnTo>
                  <a:lnTo>
                    <a:pt x="22429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25729" y="3149756"/>
            <a:ext cx="12636702" cy="412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5"/>
              </a:lnSpc>
            </a:pPr>
            <a:r>
              <a:rPr lang="en-US" sz="4694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1. Low balance detected.</a:t>
            </a:r>
          </a:p>
          <a:p>
            <a:pPr algn="l">
              <a:lnSpc>
                <a:spcPts val="6525"/>
              </a:lnSpc>
            </a:pPr>
            <a:r>
              <a:rPr lang="en-US" sz="4694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2. Redirected to Buy Coins page.</a:t>
            </a:r>
          </a:p>
          <a:p>
            <a:pPr algn="l">
              <a:lnSpc>
                <a:spcPts val="6525"/>
              </a:lnSpc>
            </a:pPr>
            <a:r>
              <a:rPr lang="en-US" sz="4694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3. Choose a coin package.</a:t>
            </a:r>
          </a:p>
          <a:p>
            <a:pPr algn="l">
              <a:lnSpc>
                <a:spcPts val="6525"/>
              </a:lnSpc>
            </a:pPr>
            <a:r>
              <a:rPr lang="en-US" sz="4694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4. Payment processed (manual or via gateway).</a:t>
            </a:r>
          </a:p>
          <a:p>
            <a:pPr algn="l">
              <a:lnSpc>
                <a:spcPts val="6525"/>
              </a:lnSpc>
            </a:pPr>
            <a:r>
              <a:rPr lang="en-US" sz="4694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5. Coin balance updated immediately.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62592" y="890111"/>
            <a:ext cx="5310902" cy="8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4654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Coin Purchase Flow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5693" y="201244"/>
            <a:ext cx="7483335" cy="2355009"/>
          </a:xfrm>
          <a:custGeom>
            <a:avLst/>
            <a:gdLst/>
            <a:ahLst/>
            <a:cxnLst/>
            <a:rect l="l" t="t" r="r" b="b"/>
            <a:pathLst>
              <a:path w="7483335" h="2355009">
                <a:moveTo>
                  <a:pt x="0" y="0"/>
                </a:moveTo>
                <a:lnTo>
                  <a:pt x="7483336" y="0"/>
                </a:lnTo>
                <a:lnTo>
                  <a:pt x="7483336" y="2355009"/>
                </a:lnTo>
                <a:lnTo>
                  <a:pt x="0" y="2355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52797" y="7683503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3500" y="7226303"/>
            <a:ext cx="3657600" cy="3060697"/>
          </a:xfrm>
          <a:custGeom>
            <a:avLst/>
            <a:gdLst/>
            <a:ahLst/>
            <a:cxnLst/>
            <a:rect l="l" t="t" r="r" b="b"/>
            <a:pathLst>
              <a:path w="3657600" h="3060697">
                <a:moveTo>
                  <a:pt x="0" y="0"/>
                </a:moveTo>
                <a:lnTo>
                  <a:pt x="3657600" y="0"/>
                </a:lnTo>
                <a:lnTo>
                  <a:pt x="3657600" y="3060697"/>
                </a:lnTo>
                <a:lnTo>
                  <a:pt x="0" y="3060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3500" y="7208272"/>
            <a:ext cx="3656076" cy="3078728"/>
            <a:chOff x="0" y="0"/>
            <a:chExt cx="3656076" cy="30787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6076" cy="3078734"/>
            </a:xfrm>
            <a:custGeom>
              <a:avLst/>
              <a:gdLst/>
              <a:ahLst/>
              <a:cxnLst/>
              <a:rect l="l" t="t" r="r" b="b"/>
              <a:pathLst>
                <a:path w="3656076" h="3078734">
                  <a:moveTo>
                    <a:pt x="0" y="0"/>
                  </a:moveTo>
                  <a:lnTo>
                    <a:pt x="0" y="3078734"/>
                  </a:lnTo>
                  <a:lnTo>
                    <a:pt x="3656076" y="3078734"/>
                  </a:lnTo>
                  <a:lnTo>
                    <a:pt x="36560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395693" y="189071"/>
            <a:ext cx="7496623" cy="2380174"/>
            <a:chOff x="0" y="0"/>
            <a:chExt cx="7496620" cy="23801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96556" cy="2380234"/>
            </a:xfrm>
            <a:custGeom>
              <a:avLst/>
              <a:gdLst/>
              <a:ahLst/>
              <a:cxnLst/>
              <a:rect l="l" t="t" r="r" b="b"/>
              <a:pathLst>
                <a:path w="7496556" h="2380234">
                  <a:moveTo>
                    <a:pt x="0" y="2380234"/>
                  </a:moveTo>
                  <a:lnTo>
                    <a:pt x="7496556" y="2380234"/>
                  </a:lnTo>
                  <a:lnTo>
                    <a:pt x="74965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042091" y="7676188"/>
            <a:ext cx="2242976" cy="2447687"/>
            <a:chOff x="0" y="0"/>
            <a:chExt cx="2242972" cy="2447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2947" cy="2447671"/>
            </a:xfrm>
            <a:custGeom>
              <a:avLst/>
              <a:gdLst/>
              <a:ahLst/>
              <a:cxnLst/>
              <a:rect l="l" t="t" r="r" b="b"/>
              <a:pathLst>
                <a:path w="2242947" h="2447671">
                  <a:moveTo>
                    <a:pt x="0" y="2447671"/>
                  </a:moveTo>
                  <a:lnTo>
                    <a:pt x="2242947" y="2447671"/>
                  </a:lnTo>
                  <a:lnTo>
                    <a:pt x="22429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61538" y="2915505"/>
            <a:ext cx="12381282" cy="4310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4876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</a:t>
            </a:r>
            <a:r>
              <a:rPr lang="en-US" sz="4876" dirty="0" err="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CoinPurchaseRequests</a:t>
            </a:r>
            <a:r>
              <a:rPr lang="en-US" sz="4876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: requests tracks purchase.</a:t>
            </a:r>
          </a:p>
          <a:p>
            <a:pPr algn="l">
              <a:lnSpc>
                <a:spcPts val="6925"/>
              </a:lnSpc>
            </a:pPr>
            <a:r>
              <a:rPr lang="en-US" sz="4982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</a:t>
            </a:r>
            <a:r>
              <a:rPr lang="en-US" sz="4982" dirty="0" err="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CoinTransactions</a:t>
            </a:r>
            <a:r>
              <a:rPr lang="en-US" sz="4982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: Logs each coin activity.</a:t>
            </a:r>
          </a:p>
          <a:p>
            <a:pPr algn="l">
              <a:lnSpc>
                <a:spcPts val="6925"/>
              </a:lnSpc>
            </a:pPr>
            <a:r>
              <a:rPr lang="en-US" sz="4982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</a:t>
            </a:r>
            <a:r>
              <a:rPr lang="en-US" sz="4982" dirty="0" err="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RecruiterWallet</a:t>
            </a:r>
            <a:r>
              <a:rPr lang="en-US" sz="4982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/ </a:t>
            </a:r>
            <a:r>
              <a:rPr lang="en-US" sz="4982" dirty="0" err="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CoinBalance</a:t>
            </a:r>
            <a:r>
              <a:rPr lang="en-US" sz="4982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: Current coin status.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16273" y="890111"/>
            <a:ext cx="6017362" cy="8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4654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Coin Transaction Logs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5693" y="357816"/>
            <a:ext cx="7483335" cy="2355009"/>
          </a:xfrm>
          <a:custGeom>
            <a:avLst/>
            <a:gdLst/>
            <a:ahLst/>
            <a:cxnLst/>
            <a:rect l="l" t="t" r="r" b="b"/>
            <a:pathLst>
              <a:path w="7483335" h="2355009">
                <a:moveTo>
                  <a:pt x="0" y="0"/>
                </a:moveTo>
                <a:lnTo>
                  <a:pt x="7483336" y="0"/>
                </a:lnTo>
                <a:lnTo>
                  <a:pt x="7483336" y="2355009"/>
                </a:lnTo>
                <a:lnTo>
                  <a:pt x="0" y="2355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52797" y="7683503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3500" y="7226303"/>
            <a:ext cx="3657600" cy="3060697"/>
          </a:xfrm>
          <a:custGeom>
            <a:avLst/>
            <a:gdLst/>
            <a:ahLst/>
            <a:cxnLst/>
            <a:rect l="l" t="t" r="r" b="b"/>
            <a:pathLst>
              <a:path w="3657600" h="3060697">
                <a:moveTo>
                  <a:pt x="0" y="0"/>
                </a:moveTo>
                <a:lnTo>
                  <a:pt x="3657600" y="0"/>
                </a:lnTo>
                <a:lnTo>
                  <a:pt x="3657600" y="3060697"/>
                </a:lnTo>
                <a:lnTo>
                  <a:pt x="0" y="3060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3500" y="7208272"/>
            <a:ext cx="3656076" cy="3078728"/>
            <a:chOff x="0" y="0"/>
            <a:chExt cx="3656076" cy="30787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6076" cy="3078734"/>
            </a:xfrm>
            <a:custGeom>
              <a:avLst/>
              <a:gdLst/>
              <a:ahLst/>
              <a:cxnLst/>
              <a:rect l="l" t="t" r="r" b="b"/>
              <a:pathLst>
                <a:path w="3656076" h="3078734">
                  <a:moveTo>
                    <a:pt x="0" y="0"/>
                  </a:moveTo>
                  <a:lnTo>
                    <a:pt x="0" y="3078734"/>
                  </a:lnTo>
                  <a:lnTo>
                    <a:pt x="3656076" y="3078734"/>
                  </a:lnTo>
                  <a:lnTo>
                    <a:pt x="36560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395693" y="345643"/>
            <a:ext cx="7496623" cy="2380174"/>
            <a:chOff x="0" y="0"/>
            <a:chExt cx="7496620" cy="23801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96556" cy="2380234"/>
            </a:xfrm>
            <a:custGeom>
              <a:avLst/>
              <a:gdLst/>
              <a:ahLst/>
              <a:cxnLst/>
              <a:rect l="l" t="t" r="r" b="b"/>
              <a:pathLst>
                <a:path w="7496556" h="2380234">
                  <a:moveTo>
                    <a:pt x="0" y="2380234"/>
                  </a:moveTo>
                  <a:lnTo>
                    <a:pt x="7496556" y="2380234"/>
                  </a:lnTo>
                  <a:lnTo>
                    <a:pt x="74965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042091" y="7676188"/>
            <a:ext cx="2242976" cy="2447687"/>
            <a:chOff x="0" y="0"/>
            <a:chExt cx="2242972" cy="2447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2947" cy="2447671"/>
            </a:xfrm>
            <a:custGeom>
              <a:avLst/>
              <a:gdLst/>
              <a:ahLst/>
              <a:cxnLst/>
              <a:rect l="l" t="t" r="r" b="b"/>
              <a:pathLst>
                <a:path w="2242947" h="2447671">
                  <a:moveTo>
                    <a:pt x="0" y="2447671"/>
                  </a:moveTo>
                  <a:lnTo>
                    <a:pt x="2242947" y="2447671"/>
                  </a:lnTo>
                  <a:lnTo>
                    <a:pt x="22429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25729" y="3149698"/>
            <a:ext cx="10904734" cy="377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7"/>
              </a:lnSpc>
            </a:pPr>
            <a:r>
              <a:rPr lang="en-US" sz="5365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Recruiter Paid 10 coins.</a:t>
            </a:r>
          </a:p>
          <a:p>
            <a:pPr algn="l">
              <a:lnSpc>
                <a:spcPts val="7447"/>
              </a:lnSpc>
            </a:pPr>
            <a:r>
              <a:rPr lang="en-US" sz="5365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Pays via PayPal (or manual mode). - Coins added to wallet.</a:t>
            </a:r>
          </a:p>
          <a:p>
            <a:pPr algn="l">
              <a:lnSpc>
                <a:spcPts val="7676"/>
              </a:lnSpc>
            </a:pPr>
            <a:r>
              <a:rPr lang="en-US" sz="5483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Job publishing continues instantly.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13954" y="890111"/>
            <a:ext cx="5002235" cy="8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4654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Purchase Example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57449" y="4070794"/>
            <a:ext cx="152400" cy="152400"/>
            <a:chOff x="0" y="0"/>
            <a:chExt cx="15240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81153"/>
                    <a:pt x="151892" y="86106"/>
                    <a:pt x="150876" y="91059"/>
                  </a:cubicBezTo>
                  <a:cubicBezTo>
                    <a:pt x="149860" y="96012"/>
                    <a:pt x="148463" y="100711"/>
                    <a:pt x="146558" y="105410"/>
                  </a:cubicBezTo>
                  <a:cubicBezTo>
                    <a:pt x="144653" y="110109"/>
                    <a:pt x="142240" y="114427"/>
                    <a:pt x="139573" y="118618"/>
                  </a:cubicBezTo>
                  <a:cubicBezTo>
                    <a:pt x="136906" y="122809"/>
                    <a:pt x="133604" y="126619"/>
                    <a:pt x="130048" y="130175"/>
                  </a:cubicBezTo>
                  <a:cubicBezTo>
                    <a:pt x="126492" y="133731"/>
                    <a:pt x="122682" y="136906"/>
                    <a:pt x="118491" y="139700"/>
                  </a:cubicBezTo>
                  <a:cubicBezTo>
                    <a:pt x="114300" y="142494"/>
                    <a:pt x="109982" y="144780"/>
                    <a:pt x="105283" y="146685"/>
                  </a:cubicBezTo>
                  <a:cubicBezTo>
                    <a:pt x="100584" y="148590"/>
                    <a:pt x="95885" y="149987"/>
                    <a:pt x="90932" y="151003"/>
                  </a:cubicBezTo>
                  <a:cubicBezTo>
                    <a:pt x="85979" y="152019"/>
                    <a:pt x="81153" y="152400"/>
                    <a:pt x="76200" y="152400"/>
                  </a:cubicBezTo>
                  <a:cubicBezTo>
                    <a:pt x="71247" y="152400"/>
                    <a:pt x="66294" y="151892"/>
                    <a:pt x="61341" y="150876"/>
                  </a:cubicBezTo>
                  <a:cubicBezTo>
                    <a:pt x="56388" y="149860"/>
                    <a:pt x="51689" y="148463"/>
                    <a:pt x="46990" y="146558"/>
                  </a:cubicBezTo>
                  <a:cubicBezTo>
                    <a:pt x="42291" y="144653"/>
                    <a:pt x="37973" y="142240"/>
                    <a:pt x="33782" y="139573"/>
                  </a:cubicBezTo>
                  <a:cubicBezTo>
                    <a:pt x="29591" y="136906"/>
                    <a:pt x="25781" y="133604"/>
                    <a:pt x="22225" y="130048"/>
                  </a:cubicBezTo>
                  <a:cubicBezTo>
                    <a:pt x="18669" y="126492"/>
                    <a:pt x="15494" y="122682"/>
                    <a:pt x="12700" y="118491"/>
                  </a:cubicBezTo>
                  <a:cubicBezTo>
                    <a:pt x="9906" y="114300"/>
                    <a:pt x="7747" y="109982"/>
                    <a:pt x="5842" y="105410"/>
                  </a:cubicBezTo>
                  <a:cubicBezTo>
                    <a:pt x="3937" y="100838"/>
                    <a:pt x="2413" y="96012"/>
                    <a:pt x="1524" y="91059"/>
                  </a:cubicBezTo>
                  <a:cubicBezTo>
                    <a:pt x="635" y="86106"/>
                    <a:pt x="0" y="81153"/>
                    <a:pt x="0" y="76200"/>
                  </a:cubicBezTo>
                  <a:cubicBezTo>
                    <a:pt x="0" y="71247"/>
                    <a:pt x="508" y="66294"/>
                    <a:pt x="1524" y="61341"/>
                  </a:cubicBezTo>
                  <a:cubicBezTo>
                    <a:pt x="2540" y="56388"/>
                    <a:pt x="3937" y="51689"/>
                    <a:pt x="5842" y="46990"/>
                  </a:cubicBezTo>
                  <a:cubicBezTo>
                    <a:pt x="7747" y="42291"/>
                    <a:pt x="10160" y="37973"/>
                    <a:pt x="12827" y="33782"/>
                  </a:cubicBezTo>
                  <a:cubicBezTo>
                    <a:pt x="15494" y="29591"/>
                    <a:pt x="18796" y="25781"/>
                    <a:pt x="22352" y="22225"/>
                  </a:cubicBezTo>
                  <a:cubicBezTo>
                    <a:pt x="25908" y="18669"/>
                    <a:pt x="29718" y="15494"/>
                    <a:pt x="33909" y="12700"/>
                  </a:cubicBezTo>
                  <a:cubicBezTo>
                    <a:pt x="38100" y="9906"/>
                    <a:pt x="42418" y="7747"/>
                    <a:pt x="46990" y="5842"/>
                  </a:cubicBezTo>
                  <a:cubicBezTo>
                    <a:pt x="51562" y="3937"/>
                    <a:pt x="56388" y="2413"/>
                    <a:pt x="61341" y="1524"/>
                  </a:cubicBezTo>
                  <a:cubicBezTo>
                    <a:pt x="66294" y="635"/>
                    <a:pt x="71247" y="0"/>
                    <a:pt x="76200" y="0"/>
                  </a:cubicBezTo>
                  <a:cubicBezTo>
                    <a:pt x="81153" y="0"/>
                    <a:pt x="86106" y="508"/>
                    <a:pt x="91059" y="1524"/>
                  </a:cubicBezTo>
                  <a:cubicBezTo>
                    <a:pt x="96012" y="2540"/>
                    <a:pt x="100711" y="3937"/>
                    <a:pt x="105410" y="5842"/>
                  </a:cubicBezTo>
                  <a:cubicBezTo>
                    <a:pt x="110109" y="7747"/>
                    <a:pt x="114427" y="10160"/>
                    <a:pt x="118618" y="12827"/>
                  </a:cubicBezTo>
                  <a:cubicBezTo>
                    <a:pt x="122809" y="15494"/>
                    <a:pt x="126619" y="18796"/>
                    <a:pt x="130175" y="22352"/>
                  </a:cubicBezTo>
                  <a:cubicBezTo>
                    <a:pt x="133731" y="25908"/>
                    <a:pt x="136906" y="29718"/>
                    <a:pt x="139700" y="33909"/>
                  </a:cubicBezTo>
                  <a:cubicBezTo>
                    <a:pt x="142494" y="38100"/>
                    <a:pt x="144780" y="42418"/>
                    <a:pt x="146685" y="47117"/>
                  </a:cubicBezTo>
                  <a:cubicBezTo>
                    <a:pt x="148590" y="51816"/>
                    <a:pt x="149987" y="56515"/>
                    <a:pt x="151003" y="61468"/>
                  </a:cubicBezTo>
                  <a:cubicBezTo>
                    <a:pt x="152019" y="66421"/>
                    <a:pt x="152400" y="71247"/>
                    <a:pt x="152400" y="76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5093951" y="419595"/>
            <a:ext cx="7623619" cy="2507180"/>
          </a:xfrm>
          <a:custGeom>
            <a:avLst/>
            <a:gdLst/>
            <a:ahLst/>
            <a:cxnLst/>
            <a:rect l="l" t="t" r="r" b="b"/>
            <a:pathLst>
              <a:path w="7623619" h="2507180">
                <a:moveTo>
                  <a:pt x="0" y="0"/>
                </a:moveTo>
                <a:lnTo>
                  <a:pt x="7623619" y="0"/>
                </a:lnTo>
                <a:lnTo>
                  <a:pt x="7623619" y="2507180"/>
                </a:lnTo>
                <a:lnTo>
                  <a:pt x="0" y="250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971701" y="3112417"/>
            <a:ext cx="9776616" cy="3617348"/>
          </a:xfrm>
          <a:custGeom>
            <a:avLst/>
            <a:gdLst/>
            <a:ahLst/>
            <a:cxnLst/>
            <a:rect l="l" t="t" r="r" b="b"/>
            <a:pathLst>
              <a:path w="9776616" h="3617348">
                <a:moveTo>
                  <a:pt x="0" y="0"/>
                </a:moveTo>
                <a:lnTo>
                  <a:pt x="9776617" y="0"/>
                </a:lnTo>
                <a:lnTo>
                  <a:pt x="9776617" y="3617348"/>
                </a:lnTo>
                <a:lnTo>
                  <a:pt x="0" y="3617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26991" y="3851072"/>
            <a:ext cx="5600957" cy="67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6"/>
              </a:lnSpc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Search Jobs Using Filters: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1199" y="4546397"/>
            <a:ext cx="114176" cy="67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6"/>
              </a:lnSpc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8468" y="4546397"/>
            <a:ext cx="6064158" cy="1368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6"/>
              </a:lnSpc>
            </a:pPr>
            <a:r>
              <a:rPr lang="en-US" sz="3917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(Location, Category, Salary).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1199" y="5838544"/>
            <a:ext cx="9593257" cy="356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3632" lvl="1" indent="-436816" algn="l">
              <a:lnSpc>
                <a:spcPts val="5656"/>
              </a:lnSpc>
              <a:buFont typeface="Arial"/>
              <a:buChar char="•"/>
            </a:pPr>
            <a:r>
              <a:rPr lang="en-US" sz="4046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Resume and cover letter.</a:t>
            </a:r>
          </a:p>
          <a:p>
            <a:pPr marL="873632" lvl="1" indent="-436816" algn="l">
              <a:lnSpc>
                <a:spcPts val="5656"/>
              </a:lnSpc>
              <a:buFont typeface="Arial"/>
              <a:buChar char="•"/>
            </a:pPr>
            <a:r>
              <a:rPr lang="en-US" sz="4046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upload Profile builder: education, experience, skills.</a:t>
            </a:r>
          </a:p>
          <a:p>
            <a:pPr marL="873632" lvl="1" indent="-436816" algn="l">
              <a:lnSpc>
                <a:spcPts val="5656"/>
              </a:lnSpc>
              <a:buFont typeface="Arial"/>
              <a:buChar char="•"/>
            </a:pPr>
            <a:r>
              <a:rPr lang="en-US" sz="4046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View job Details Apply button per job card.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37250" y="1016308"/>
            <a:ext cx="6463570" cy="84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7"/>
              </a:lnSpc>
            </a:pPr>
            <a:r>
              <a:rPr lang="en-US" sz="464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EMPLOYEE DASHBOARD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035022" y="6909657"/>
            <a:ext cx="6877047" cy="3086075"/>
          </a:xfrm>
          <a:custGeom>
            <a:avLst/>
            <a:gdLst/>
            <a:ahLst/>
            <a:cxnLst/>
            <a:rect l="l" t="t" r="r" b="b"/>
            <a:pathLst>
              <a:path w="6877047" h="3086075">
                <a:moveTo>
                  <a:pt x="0" y="0"/>
                </a:moveTo>
                <a:lnTo>
                  <a:pt x="6877047" y="0"/>
                </a:lnTo>
                <a:lnTo>
                  <a:pt x="6877047" y="3086075"/>
                </a:lnTo>
                <a:lnTo>
                  <a:pt x="0" y="3086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93951" y="240659"/>
            <a:ext cx="7623619" cy="2507180"/>
          </a:xfrm>
          <a:custGeom>
            <a:avLst/>
            <a:gdLst/>
            <a:ahLst/>
            <a:cxnLst/>
            <a:rect l="l" t="t" r="r" b="b"/>
            <a:pathLst>
              <a:path w="7623619" h="2507180">
                <a:moveTo>
                  <a:pt x="0" y="0"/>
                </a:moveTo>
                <a:lnTo>
                  <a:pt x="7623619" y="0"/>
                </a:lnTo>
                <a:lnTo>
                  <a:pt x="7623619" y="2507180"/>
                </a:lnTo>
                <a:lnTo>
                  <a:pt x="0" y="250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01761" y="6283743"/>
            <a:ext cx="10286056" cy="3072959"/>
          </a:xfrm>
          <a:custGeom>
            <a:avLst/>
            <a:gdLst/>
            <a:ahLst/>
            <a:cxnLst/>
            <a:rect l="l" t="t" r="r" b="b"/>
            <a:pathLst>
              <a:path w="10286056" h="3072959">
                <a:moveTo>
                  <a:pt x="0" y="0"/>
                </a:moveTo>
                <a:lnTo>
                  <a:pt x="10286056" y="0"/>
                </a:lnTo>
                <a:lnTo>
                  <a:pt x="10286056" y="3072959"/>
                </a:lnTo>
                <a:lnTo>
                  <a:pt x="0" y="3072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16309" y="2727798"/>
            <a:ext cx="7766313" cy="2466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8"/>
              </a:lnSpc>
            </a:pPr>
            <a:r>
              <a:rPr lang="en-US" sz="431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Table of applied jobs</a:t>
            </a:r>
          </a:p>
          <a:p>
            <a:pPr algn="l">
              <a:lnSpc>
                <a:spcPts val="4573"/>
              </a:lnSpc>
            </a:pPr>
            <a:r>
              <a:rPr lang="en-US" sz="3271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- Applications: Each job application.</a:t>
            </a:r>
          </a:p>
          <a:p>
            <a:pPr algn="l">
              <a:lnSpc>
                <a:spcPts val="4573"/>
              </a:lnSpc>
            </a:pPr>
            <a:r>
              <a:rPr lang="en-US" sz="3271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- ApplicationHistory: All status changes.</a:t>
            </a:r>
          </a:p>
          <a:p>
            <a:pPr algn="l">
              <a:lnSpc>
                <a:spcPts val="4573"/>
              </a:lnSpc>
            </a:pPr>
            <a:r>
              <a:rPr lang="en-US" sz="3271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- Users: Linked to applicants.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309" y="6621951"/>
            <a:ext cx="10443375" cy="362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4"/>
              </a:lnSpc>
            </a:pPr>
            <a:r>
              <a:rPr lang="en-US" sz="397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Status Flow: </a:t>
            </a:r>
          </a:p>
          <a:p>
            <a:pPr algn="l">
              <a:lnSpc>
                <a:spcPts val="5974"/>
              </a:lnSpc>
            </a:pPr>
            <a:r>
              <a:rPr lang="en-US" sz="427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1. Pending.</a:t>
            </a:r>
          </a:p>
          <a:p>
            <a:pPr algn="l">
              <a:lnSpc>
                <a:spcPts val="5554"/>
              </a:lnSpc>
            </a:pPr>
            <a:r>
              <a:rPr lang="en-US" sz="397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2. Interviewing.</a:t>
            </a:r>
          </a:p>
          <a:p>
            <a:pPr algn="l">
              <a:lnSpc>
                <a:spcPts val="5554"/>
              </a:lnSpc>
            </a:pPr>
            <a:r>
              <a:rPr lang="en-US" sz="397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3. Accepted or Rejected.</a:t>
            </a:r>
          </a:p>
          <a:p>
            <a:pPr algn="l">
              <a:lnSpc>
                <a:spcPts val="6248"/>
              </a:lnSpc>
            </a:pPr>
            <a:r>
              <a:rPr lang="en-US" sz="4462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- Users receive real-time notifications.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6309" y="5542133"/>
            <a:ext cx="9891732" cy="74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4"/>
              </a:lnSpc>
            </a:pPr>
            <a:r>
              <a:rPr lang="en-US" sz="4138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Status updates using ApplicationHistory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94565" y="606733"/>
            <a:ext cx="6142549" cy="84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7"/>
              </a:lnSpc>
            </a:pPr>
            <a:r>
              <a:rPr lang="en-US" sz="464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APPLICATION HISTORY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404075" y="2566378"/>
            <a:ext cx="180975" cy="180975"/>
            <a:chOff x="0" y="0"/>
            <a:chExt cx="180975" cy="180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102" cy="181102"/>
            </a:xfrm>
            <a:custGeom>
              <a:avLst/>
              <a:gdLst/>
              <a:ahLst/>
              <a:cxnLst/>
              <a:rect l="l" t="t" r="r" b="b"/>
              <a:pathLst>
                <a:path w="181102" h="181102">
                  <a:moveTo>
                    <a:pt x="180975" y="90424"/>
                  </a:moveTo>
                  <a:cubicBezTo>
                    <a:pt x="180975" y="96393"/>
                    <a:pt x="180340" y="102235"/>
                    <a:pt x="179197" y="108077"/>
                  </a:cubicBezTo>
                  <a:cubicBezTo>
                    <a:pt x="178054" y="113919"/>
                    <a:pt x="176276" y="119507"/>
                    <a:pt x="173990" y="125095"/>
                  </a:cubicBezTo>
                  <a:cubicBezTo>
                    <a:pt x="171704" y="130683"/>
                    <a:pt x="168910" y="135763"/>
                    <a:pt x="165608" y="140716"/>
                  </a:cubicBezTo>
                  <a:cubicBezTo>
                    <a:pt x="162306" y="145669"/>
                    <a:pt x="158496" y="150241"/>
                    <a:pt x="154305" y="154432"/>
                  </a:cubicBezTo>
                  <a:cubicBezTo>
                    <a:pt x="150114" y="158623"/>
                    <a:pt x="145542" y="162433"/>
                    <a:pt x="140589" y="165735"/>
                  </a:cubicBezTo>
                  <a:cubicBezTo>
                    <a:pt x="135636" y="169037"/>
                    <a:pt x="130429" y="171831"/>
                    <a:pt x="124968" y="174117"/>
                  </a:cubicBezTo>
                  <a:cubicBezTo>
                    <a:pt x="119507" y="176403"/>
                    <a:pt x="113792" y="178054"/>
                    <a:pt x="107950" y="179324"/>
                  </a:cubicBezTo>
                  <a:cubicBezTo>
                    <a:pt x="102108" y="180594"/>
                    <a:pt x="96266" y="181102"/>
                    <a:pt x="90297" y="181102"/>
                  </a:cubicBezTo>
                  <a:cubicBezTo>
                    <a:pt x="84328" y="181102"/>
                    <a:pt x="78486" y="180467"/>
                    <a:pt x="72644" y="179324"/>
                  </a:cubicBezTo>
                  <a:cubicBezTo>
                    <a:pt x="66802" y="178181"/>
                    <a:pt x="61214" y="176403"/>
                    <a:pt x="55626" y="174117"/>
                  </a:cubicBezTo>
                  <a:cubicBezTo>
                    <a:pt x="50038" y="171831"/>
                    <a:pt x="44958" y="169037"/>
                    <a:pt x="40005" y="165735"/>
                  </a:cubicBezTo>
                  <a:cubicBezTo>
                    <a:pt x="35052" y="162433"/>
                    <a:pt x="30480" y="158623"/>
                    <a:pt x="26289" y="154432"/>
                  </a:cubicBezTo>
                  <a:cubicBezTo>
                    <a:pt x="22098" y="150241"/>
                    <a:pt x="18288" y="145669"/>
                    <a:pt x="14986" y="140716"/>
                  </a:cubicBezTo>
                  <a:cubicBezTo>
                    <a:pt x="11684" y="135763"/>
                    <a:pt x="8890" y="130556"/>
                    <a:pt x="6604" y="125095"/>
                  </a:cubicBezTo>
                  <a:cubicBezTo>
                    <a:pt x="4318" y="119634"/>
                    <a:pt x="2921" y="113919"/>
                    <a:pt x="1778" y="108204"/>
                  </a:cubicBezTo>
                  <a:cubicBezTo>
                    <a:pt x="635" y="102489"/>
                    <a:pt x="0" y="96393"/>
                    <a:pt x="0" y="90424"/>
                  </a:cubicBezTo>
                  <a:cubicBezTo>
                    <a:pt x="0" y="84455"/>
                    <a:pt x="635" y="78613"/>
                    <a:pt x="1778" y="72771"/>
                  </a:cubicBezTo>
                  <a:cubicBezTo>
                    <a:pt x="2921" y="66929"/>
                    <a:pt x="4572" y="61341"/>
                    <a:pt x="6858" y="55880"/>
                  </a:cubicBezTo>
                  <a:cubicBezTo>
                    <a:pt x="9144" y="50419"/>
                    <a:pt x="11938" y="45212"/>
                    <a:pt x="15240" y="40259"/>
                  </a:cubicBezTo>
                  <a:cubicBezTo>
                    <a:pt x="18542" y="35306"/>
                    <a:pt x="22352" y="30734"/>
                    <a:pt x="26543" y="26543"/>
                  </a:cubicBezTo>
                  <a:cubicBezTo>
                    <a:pt x="30734" y="22352"/>
                    <a:pt x="35306" y="18542"/>
                    <a:pt x="40259" y="15240"/>
                  </a:cubicBezTo>
                  <a:cubicBezTo>
                    <a:pt x="45212" y="11938"/>
                    <a:pt x="50419" y="9144"/>
                    <a:pt x="55880" y="6858"/>
                  </a:cubicBezTo>
                  <a:cubicBezTo>
                    <a:pt x="61341" y="4572"/>
                    <a:pt x="67056" y="2921"/>
                    <a:pt x="72771" y="1778"/>
                  </a:cubicBezTo>
                  <a:cubicBezTo>
                    <a:pt x="78486" y="635"/>
                    <a:pt x="84582" y="0"/>
                    <a:pt x="90424" y="0"/>
                  </a:cubicBezTo>
                  <a:cubicBezTo>
                    <a:pt x="96266" y="0"/>
                    <a:pt x="102235" y="635"/>
                    <a:pt x="108077" y="1778"/>
                  </a:cubicBezTo>
                  <a:cubicBezTo>
                    <a:pt x="113919" y="2921"/>
                    <a:pt x="119507" y="4699"/>
                    <a:pt x="125095" y="6985"/>
                  </a:cubicBezTo>
                  <a:cubicBezTo>
                    <a:pt x="130683" y="9271"/>
                    <a:pt x="135763" y="12065"/>
                    <a:pt x="140716" y="15367"/>
                  </a:cubicBezTo>
                  <a:cubicBezTo>
                    <a:pt x="145669" y="18669"/>
                    <a:pt x="150241" y="22479"/>
                    <a:pt x="154432" y="26670"/>
                  </a:cubicBezTo>
                  <a:cubicBezTo>
                    <a:pt x="158623" y="30861"/>
                    <a:pt x="162433" y="35433"/>
                    <a:pt x="165735" y="40386"/>
                  </a:cubicBezTo>
                  <a:cubicBezTo>
                    <a:pt x="169037" y="45339"/>
                    <a:pt x="171831" y="50546"/>
                    <a:pt x="174117" y="56007"/>
                  </a:cubicBezTo>
                  <a:cubicBezTo>
                    <a:pt x="176403" y="61468"/>
                    <a:pt x="178054" y="67183"/>
                    <a:pt x="179324" y="73025"/>
                  </a:cubicBezTo>
                  <a:cubicBezTo>
                    <a:pt x="180594" y="78867"/>
                    <a:pt x="181102" y="84709"/>
                    <a:pt x="181102" y="9067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404075" y="5785828"/>
            <a:ext cx="180975" cy="180975"/>
            <a:chOff x="0" y="0"/>
            <a:chExt cx="180975" cy="180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102" cy="181102"/>
            </a:xfrm>
            <a:custGeom>
              <a:avLst/>
              <a:gdLst/>
              <a:ahLst/>
              <a:cxnLst/>
              <a:rect l="l" t="t" r="r" b="b"/>
              <a:pathLst>
                <a:path w="181102" h="181102">
                  <a:moveTo>
                    <a:pt x="180975" y="90424"/>
                  </a:moveTo>
                  <a:cubicBezTo>
                    <a:pt x="180975" y="96393"/>
                    <a:pt x="180340" y="102235"/>
                    <a:pt x="179197" y="108077"/>
                  </a:cubicBezTo>
                  <a:cubicBezTo>
                    <a:pt x="178054" y="113919"/>
                    <a:pt x="176276" y="119507"/>
                    <a:pt x="173990" y="125095"/>
                  </a:cubicBezTo>
                  <a:cubicBezTo>
                    <a:pt x="171704" y="130683"/>
                    <a:pt x="168910" y="135763"/>
                    <a:pt x="165608" y="140716"/>
                  </a:cubicBezTo>
                  <a:cubicBezTo>
                    <a:pt x="162306" y="145669"/>
                    <a:pt x="158496" y="150241"/>
                    <a:pt x="154305" y="154432"/>
                  </a:cubicBezTo>
                  <a:cubicBezTo>
                    <a:pt x="150114" y="158623"/>
                    <a:pt x="145542" y="162433"/>
                    <a:pt x="140589" y="165735"/>
                  </a:cubicBezTo>
                  <a:cubicBezTo>
                    <a:pt x="135636" y="169037"/>
                    <a:pt x="130429" y="171831"/>
                    <a:pt x="124968" y="174117"/>
                  </a:cubicBezTo>
                  <a:cubicBezTo>
                    <a:pt x="119507" y="176403"/>
                    <a:pt x="113792" y="178054"/>
                    <a:pt x="107950" y="179324"/>
                  </a:cubicBezTo>
                  <a:cubicBezTo>
                    <a:pt x="102108" y="180594"/>
                    <a:pt x="96266" y="181102"/>
                    <a:pt x="90297" y="181102"/>
                  </a:cubicBezTo>
                  <a:cubicBezTo>
                    <a:pt x="84328" y="181102"/>
                    <a:pt x="78486" y="180467"/>
                    <a:pt x="72644" y="179324"/>
                  </a:cubicBezTo>
                  <a:cubicBezTo>
                    <a:pt x="66802" y="178181"/>
                    <a:pt x="61214" y="176403"/>
                    <a:pt x="55626" y="174117"/>
                  </a:cubicBezTo>
                  <a:cubicBezTo>
                    <a:pt x="50038" y="171831"/>
                    <a:pt x="44958" y="169037"/>
                    <a:pt x="40005" y="165735"/>
                  </a:cubicBezTo>
                  <a:cubicBezTo>
                    <a:pt x="35052" y="162433"/>
                    <a:pt x="30480" y="158623"/>
                    <a:pt x="26289" y="154432"/>
                  </a:cubicBezTo>
                  <a:cubicBezTo>
                    <a:pt x="22098" y="150241"/>
                    <a:pt x="18288" y="145669"/>
                    <a:pt x="14986" y="140716"/>
                  </a:cubicBezTo>
                  <a:cubicBezTo>
                    <a:pt x="11684" y="135763"/>
                    <a:pt x="8890" y="130556"/>
                    <a:pt x="6604" y="125095"/>
                  </a:cubicBezTo>
                  <a:cubicBezTo>
                    <a:pt x="4318" y="119634"/>
                    <a:pt x="2921" y="113919"/>
                    <a:pt x="1778" y="108204"/>
                  </a:cubicBezTo>
                  <a:cubicBezTo>
                    <a:pt x="635" y="102489"/>
                    <a:pt x="0" y="96393"/>
                    <a:pt x="0" y="90424"/>
                  </a:cubicBezTo>
                  <a:cubicBezTo>
                    <a:pt x="0" y="84455"/>
                    <a:pt x="635" y="78613"/>
                    <a:pt x="1778" y="72771"/>
                  </a:cubicBezTo>
                  <a:cubicBezTo>
                    <a:pt x="2921" y="66929"/>
                    <a:pt x="4572" y="61341"/>
                    <a:pt x="6858" y="55880"/>
                  </a:cubicBezTo>
                  <a:cubicBezTo>
                    <a:pt x="9144" y="50419"/>
                    <a:pt x="11938" y="45212"/>
                    <a:pt x="15240" y="40259"/>
                  </a:cubicBezTo>
                  <a:cubicBezTo>
                    <a:pt x="18542" y="35306"/>
                    <a:pt x="22352" y="30734"/>
                    <a:pt x="26543" y="26543"/>
                  </a:cubicBezTo>
                  <a:cubicBezTo>
                    <a:pt x="30734" y="22352"/>
                    <a:pt x="35306" y="18542"/>
                    <a:pt x="40259" y="15240"/>
                  </a:cubicBezTo>
                  <a:cubicBezTo>
                    <a:pt x="45212" y="11938"/>
                    <a:pt x="50419" y="9144"/>
                    <a:pt x="55880" y="6858"/>
                  </a:cubicBezTo>
                  <a:cubicBezTo>
                    <a:pt x="61341" y="4572"/>
                    <a:pt x="67056" y="2921"/>
                    <a:pt x="72771" y="1778"/>
                  </a:cubicBezTo>
                  <a:cubicBezTo>
                    <a:pt x="78486" y="635"/>
                    <a:pt x="84582" y="0"/>
                    <a:pt x="90424" y="0"/>
                  </a:cubicBezTo>
                  <a:cubicBezTo>
                    <a:pt x="96266" y="0"/>
                    <a:pt x="102235" y="635"/>
                    <a:pt x="108077" y="1778"/>
                  </a:cubicBezTo>
                  <a:cubicBezTo>
                    <a:pt x="113919" y="2921"/>
                    <a:pt x="119507" y="4699"/>
                    <a:pt x="125095" y="6985"/>
                  </a:cubicBezTo>
                  <a:cubicBezTo>
                    <a:pt x="130683" y="9271"/>
                    <a:pt x="135763" y="12065"/>
                    <a:pt x="140716" y="15367"/>
                  </a:cubicBezTo>
                  <a:cubicBezTo>
                    <a:pt x="145669" y="18669"/>
                    <a:pt x="150241" y="22479"/>
                    <a:pt x="154432" y="26670"/>
                  </a:cubicBezTo>
                  <a:cubicBezTo>
                    <a:pt x="158623" y="30861"/>
                    <a:pt x="162433" y="35433"/>
                    <a:pt x="165735" y="40386"/>
                  </a:cubicBezTo>
                  <a:cubicBezTo>
                    <a:pt x="169037" y="45339"/>
                    <a:pt x="171831" y="50546"/>
                    <a:pt x="174117" y="56007"/>
                  </a:cubicBezTo>
                  <a:cubicBezTo>
                    <a:pt x="176403" y="61468"/>
                    <a:pt x="178054" y="67183"/>
                    <a:pt x="179324" y="73025"/>
                  </a:cubicBezTo>
                  <a:cubicBezTo>
                    <a:pt x="180594" y="78867"/>
                    <a:pt x="181102" y="84709"/>
                    <a:pt x="181102" y="9067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637344" y="649967"/>
            <a:ext cx="4528776" cy="1425207"/>
            <a:chOff x="0" y="0"/>
            <a:chExt cx="4528782" cy="1425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36948" cy="1425194"/>
            </a:xfrm>
            <a:custGeom>
              <a:avLst/>
              <a:gdLst/>
              <a:ahLst/>
              <a:cxnLst/>
              <a:rect l="l" t="t" r="r" b="b"/>
              <a:pathLst>
                <a:path w="4536948" h="1425194">
                  <a:moveTo>
                    <a:pt x="4279519" y="37846"/>
                  </a:moveTo>
                  <a:cubicBezTo>
                    <a:pt x="4294124" y="46990"/>
                    <a:pt x="4306824" y="54229"/>
                    <a:pt x="4319651" y="63373"/>
                  </a:cubicBezTo>
                  <a:cubicBezTo>
                    <a:pt x="4352544" y="90678"/>
                    <a:pt x="4387088" y="114427"/>
                    <a:pt x="4421759" y="138176"/>
                  </a:cubicBezTo>
                  <a:cubicBezTo>
                    <a:pt x="4463669" y="163703"/>
                    <a:pt x="4467352" y="202057"/>
                    <a:pt x="4465574" y="247650"/>
                  </a:cubicBezTo>
                  <a:cubicBezTo>
                    <a:pt x="4407154" y="223901"/>
                    <a:pt x="4354322" y="192913"/>
                    <a:pt x="4305046" y="156464"/>
                  </a:cubicBezTo>
                  <a:cubicBezTo>
                    <a:pt x="4281297" y="136398"/>
                    <a:pt x="4284980" y="105410"/>
                    <a:pt x="4279519" y="79883"/>
                  </a:cubicBezTo>
                  <a:cubicBezTo>
                    <a:pt x="4277741" y="65278"/>
                    <a:pt x="4277741" y="52578"/>
                    <a:pt x="4279519" y="37973"/>
                  </a:cubicBezTo>
                  <a:close/>
                  <a:moveTo>
                    <a:pt x="4295902" y="185547"/>
                  </a:moveTo>
                  <a:cubicBezTo>
                    <a:pt x="4323207" y="203835"/>
                    <a:pt x="4343273" y="218440"/>
                    <a:pt x="4363339" y="231140"/>
                  </a:cubicBezTo>
                  <a:lnTo>
                    <a:pt x="4410710" y="262128"/>
                  </a:lnTo>
                  <a:cubicBezTo>
                    <a:pt x="4470908" y="300482"/>
                    <a:pt x="4472686" y="300482"/>
                    <a:pt x="4465447" y="384302"/>
                  </a:cubicBezTo>
                  <a:lnTo>
                    <a:pt x="4319524" y="304038"/>
                  </a:lnTo>
                  <a:cubicBezTo>
                    <a:pt x="4312285" y="298577"/>
                    <a:pt x="4306697" y="293116"/>
                    <a:pt x="4304919" y="283972"/>
                  </a:cubicBezTo>
                  <a:cubicBezTo>
                    <a:pt x="4301236" y="254762"/>
                    <a:pt x="4299458" y="225552"/>
                    <a:pt x="4295775" y="185420"/>
                  </a:cubicBezTo>
                  <a:close/>
                  <a:moveTo>
                    <a:pt x="4314190" y="313182"/>
                  </a:moveTo>
                  <a:lnTo>
                    <a:pt x="4469257" y="404368"/>
                  </a:lnTo>
                  <a:cubicBezTo>
                    <a:pt x="4471035" y="444500"/>
                    <a:pt x="4472940" y="486410"/>
                    <a:pt x="4476496" y="532003"/>
                  </a:cubicBezTo>
                  <a:lnTo>
                    <a:pt x="4314190" y="466598"/>
                  </a:lnTo>
                  <a:lnTo>
                    <a:pt x="4314190" y="313309"/>
                  </a:lnTo>
                  <a:close/>
                  <a:moveTo>
                    <a:pt x="4315968" y="495554"/>
                  </a:moveTo>
                  <a:lnTo>
                    <a:pt x="4480179" y="574040"/>
                  </a:lnTo>
                  <a:lnTo>
                    <a:pt x="4480179" y="694436"/>
                  </a:lnTo>
                  <a:cubicBezTo>
                    <a:pt x="4469257" y="692658"/>
                    <a:pt x="4458335" y="688975"/>
                    <a:pt x="4447286" y="685292"/>
                  </a:cubicBezTo>
                  <a:cubicBezTo>
                    <a:pt x="4418076" y="672465"/>
                    <a:pt x="4390771" y="656082"/>
                    <a:pt x="4359783" y="645160"/>
                  </a:cubicBezTo>
                  <a:cubicBezTo>
                    <a:pt x="4328795" y="634238"/>
                    <a:pt x="4314190" y="617855"/>
                    <a:pt x="4315968" y="584962"/>
                  </a:cubicBezTo>
                  <a:cubicBezTo>
                    <a:pt x="4317746" y="557657"/>
                    <a:pt x="4315968" y="530225"/>
                    <a:pt x="4315968" y="495554"/>
                  </a:cubicBezTo>
                  <a:close/>
                  <a:moveTo>
                    <a:pt x="4319651" y="648843"/>
                  </a:moveTo>
                  <a:cubicBezTo>
                    <a:pt x="4339717" y="656082"/>
                    <a:pt x="4352544" y="661670"/>
                    <a:pt x="4365244" y="668909"/>
                  </a:cubicBezTo>
                  <a:cubicBezTo>
                    <a:pt x="4387088" y="681736"/>
                    <a:pt x="4409060" y="694436"/>
                    <a:pt x="4430904" y="703580"/>
                  </a:cubicBezTo>
                  <a:cubicBezTo>
                    <a:pt x="4478275" y="718185"/>
                    <a:pt x="4494785" y="749173"/>
                    <a:pt x="4492880" y="794766"/>
                  </a:cubicBezTo>
                  <a:cubicBezTo>
                    <a:pt x="4492880" y="814832"/>
                    <a:pt x="4494658" y="834898"/>
                    <a:pt x="4496563" y="860425"/>
                  </a:cubicBezTo>
                  <a:lnTo>
                    <a:pt x="4330574" y="767334"/>
                  </a:lnTo>
                  <a:cubicBezTo>
                    <a:pt x="4326891" y="732663"/>
                    <a:pt x="4323335" y="696214"/>
                    <a:pt x="4319652" y="648716"/>
                  </a:cubicBezTo>
                  <a:close/>
                  <a:moveTo>
                    <a:pt x="4330573" y="800227"/>
                  </a:moveTo>
                  <a:cubicBezTo>
                    <a:pt x="4385310" y="827532"/>
                    <a:pt x="4434586" y="851281"/>
                    <a:pt x="4481957" y="878713"/>
                  </a:cubicBezTo>
                  <a:cubicBezTo>
                    <a:pt x="4491101" y="884174"/>
                    <a:pt x="4496562" y="895096"/>
                    <a:pt x="4498341" y="906018"/>
                  </a:cubicBezTo>
                  <a:cubicBezTo>
                    <a:pt x="4502024" y="938911"/>
                    <a:pt x="4503801" y="973455"/>
                    <a:pt x="4505580" y="1006348"/>
                  </a:cubicBezTo>
                  <a:lnTo>
                    <a:pt x="4496436" y="1013587"/>
                  </a:lnTo>
                  <a:lnTo>
                    <a:pt x="4330447" y="918718"/>
                  </a:lnTo>
                  <a:lnTo>
                    <a:pt x="4330447" y="800354"/>
                  </a:lnTo>
                  <a:close/>
                  <a:moveTo>
                    <a:pt x="4326890" y="937006"/>
                  </a:moveTo>
                  <a:cubicBezTo>
                    <a:pt x="4381627" y="971677"/>
                    <a:pt x="4436364" y="1002665"/>
                    <a:pt x="4489196" y="1035558"/>
                  </a:cubicBezTo>
                  <a:cubicBezTo>
                    <a:pt x="4496435" y="1039241"/>
                    <a:pt x="4502023" y="1046480"/>
                    <a:pt x="4503801" y="1055624"/>
                  </a:cubicBezTo>
                  <a:cubicBezTo>
                    <a:pt x="4503801" y="1082929"/>
                    <a:pt x="4500118" y="1110361"/>
                    <a:pt x="4498340" y="1141349"/>
                  </a:cubicBezTo>
                  <a:lnTo>
                    <a:pt x="4308602" y="999109"/>
                  </a:lnTo>
                  <a:lnTo>
                    <a:pt x="4326890" y="937133"/>
                  </a:lnTo>
                  <a:close/>
                  <a:moveTo>
                    <a:pt x="4078732" y="33020"/>
                  </a:moveTo>
                  <a:cubicBezTo>
                    <a:pt x="4129278" y="33020"/>
                    <a:pt x="4180713" y="34163"/>
                    <a:pt x="4233926" y="34163"/>
                  </a:cubicBezTo>
                  <a:cubicBezTo>
                    <a:pt x="4244848" y="76073"/>
                    <a:pt x="4252214" y="119888"/>
                    <a:pt x="4259453" y="167386"/>
                  </a:cubicBezTo>
                  <a:cubicBezTo>
                    <a:pt x="4272280" y="296926"/>
                    <a:pt x="4279519" y="428244"/>
                    <a:pt x="4277741" y="559562"/>
                  </a:cubicBezTo>
                  <a:cubicBezTo>
                    <a:pt x="4277741" y="628904"/>
                    <a:pt x="4286885" y="700024"/>
                    <a:pt x="4288663" y="769366"/>
                  </a:cubicBezTo>
                  <a:cubicBezTo>
                    <a:pt x="4290441" y="822325"/>
                    <a:pt x="4288663" y="876935"/>
                    <a:pt x="4284980" y="929894"/>
                  </a:cubicBezTo>
                  <a:cubicBezTo>
                    <a:pt x="4281297" y="975487"/>
                    <a:pt x="4277741" y="977265"/>
                    <a:pt x="4232021" y="980948"/>
                  </a:cubicBezTo>
                  <a:cubicBezTo>
                    <a:pt x="4157218" y="984631"/>
                    <a:pt x="4082415" y="988187"/>
                    <a:pt x="4009517" y="995553"/>
                  </a:cubicBezTo>
                  <a:cubicBezTo>
                    <a:pt x="3861816" y="1010158"/>
                    <a:pt x="3710305" y="1024763"/>
                    <a:pt x="3562604" y="1044829"/>
                  </a:cubicBezTo>
                  <a:cubicBezTo>
                    <a:pt x="3387471" y="1066673"/>
                    <a:pt x="3208655" y="1081278"/>
                    <a:pt x="3031744" y="1084961"/>
                  </a:cubicBezTo>
                  <a:cubicBezTo>
                    <a:pt x="2686939" y="1094105"/>
                    <a:pt x="2344039" y="1106805"/>
                    <a:pt x="1999234" y="1117854"/>
                  </a:cubicBezTo>
                  <a:cubicBezTo>
                    <a:pt x="1811401" y="1123315"/>
                    <a:pt x="1623441" y="1132459"/>
                    <a:pt x="1435608" y="1136142"/>
                  </a:cubicBezTo>
                  <a:cubicBezTo>
                    <a:pt x="1109091" y="1143381"/>
                    <a:pt x="784352" y="1148969"/>
                    <a:pt x="459613" y="1156208"/>
                  </a:cubicBezTo>
                  <a:cubicBezTo>
                    <a:pt x="331978" y="1157986"/>
                    <a:pt x="202438" y="1169035"/>
                    <a:pt x="74676" y="1174496"/>
                  </a:cubicBezTo>
                  <a:lnTo>
                    <a:pt x="52959" y="1174496"/>
                  </a:lnTo>
                  <a:cubicBezTo>
                    <a:pt x="51181" y="1169035"/>
                    <a:pt x="49276" y="1161669"/>
                    <a:pt x="49276" y="1156208"/>
                  </a:cubicBezTo>
                  <a:cubicBezTo>
                    <a:pt x="43815" y="1041273"/>
                    <a:pt x="43815" y="926338"/>
                    <a:pt x="51054" y="811403"/>
                  </a:cubicBezTo>
                  <a:cubicBezTo>
                    <a:pt x="61976" y="685546"/>
                    <a:pt x="67437" y="561467"/>
                    <a:pt x="74803" y="435610"/>
                  </a:cubicBezTo>
                  <a:cubicBezTo>
                    <a:pt x="78486" y="366268"/>
                    <a:pt x="80264" y="298831"/>
                    <a:pt x="82042" y="229489"/>
                  </a:cubicBezTo>
                  <a:cubicBezTo>
                    <a:pt x="83820" y="180213"/>
                    <a:pt x="85725" y="174752"/>
                    <a:pt x="136779" y="167513"/>
                  </a:cubicBezTo>
                  <a:cubicBezTo>
                    <a:pt x="237109" y="151130"/>
                    <a:pt x="339217" y="138303"/>
                    <a:pt x="439547" y="127381"/>
                  </a:cubicBezTo>
                  <a:cubicBezTo>
                    <a:pt x="583565" y="112268"/>
                    <a:pt x="727837" y="108712"/>
                    <a:pt x="872490" y="108712"/>
                  </a:cubicBezTo>
                  <a:cubicBezTo>
                    <a:pt x="996950" y="108712"/>
                    <a:pt x="1121537" y="111252"/>
                    <a:pt x="1246124" y="111252"/>
                  </a:cubicBezTo>
                  <a:cubicBezTo>
                    <a:pt x="1275842" y="111252"/>
                    <a:pt x="1305560" y="111125"/>
                    <a:pt x="1335278" y="110744"/>
                  </a:cubicBezTo>
                  <a:cubicBezTo>
                    <a:pt x="1685544" y="105410"/>
                    <a:pt x="2033905" y="94361"/>
                    <a:pt x="2384171" y="88900"/>
                  </a:cubicBezTo>
                  <a:cubicBezTo>
                    <a:pt x="2461641" y="88011"/>
                    <a:pt x="2538730" y="88011"/>
                    <a:pt x="2615819" y="88011"/>
                  </a:cubicBezTo>
                  <a:cubicBezTo>
                    <a:pt x="2692908" y="88011"/>
                    <a:pt x="2769997" y="88011"/>
                    <a:pt x="2847467" y="87122"/>
                  </a:cubicBezTo>
                  <a:cubicBezTo>
                    <a:pt x="3044444" y="85344"/>
                    <a:pt x="3241548" y="83439"/>
                    <a:pt x="3438525" y="74295"/>
                  </a:cubicBezTo>
                  <a:cubicBezTo>
                    <a:pt x="3613658" y="67056"/>
                    <a:pt x="3790569" y="46990"/>
                    <a:pt x="3965702" y="35941"/>
                  </a:cubicBezTo>
                  <a:cubicBezTo>
                    <a:pt x="4003294" y="33655"/>
                    <a:pt x="4040759" y="32893"/>
                    <a:pt x="4078732" y="32893"/>
                  </a:cubicBezTo>
                  <a:close/>
                  <a:moveTo>
                    <a:pt x="4246499" y="1013841"/>
                  </a:moveTo>
                  <a:cubicBezTo>
                    <a:pt x="4278503" y="1013841"/>
                    <a:pt x="4305046" y="1028065"/>
                    <a:pt x="4330573" y="1052068"/>
                  </a:cubicBezTo>
                  <a:cubicBezTo>
                    <a:pt x="4365244" y="1081278"/>
                    <a:pt x="4401693" y="1110488"/>
                    <a:pt x="4440047" y="1137793"/>
                  </a:cubicBezTo>
                  <a:lnTo>
                    <a:pt x="4467352" y="1159637"/>
                  </a:lnTo>
                  <a:cubicBezTo>
                    <a:pt x="4461891" y="1165098"/>
                    <a:pt x="4458208" y="1170559"/>
                    <a:pt x="4454525" y="1170559"/>
                  </a:cubicBezTo>
                  <a:cubicBezTo>
                    <a:pt x="4451984" y="1170432"/>
                    <a:pt x="4449571" y="1170432"/>
                    <a:pt x="4447032" y="1170432"/>
                  </a:cubicBezTo>
                  <a:cubicBezTo>
                    <a:pt x="4391660" y="1170432"/>
                    <a:pt x="4340860" y="1189355"/>
                    <a:pt x="4288536" y="1201547"/>
                  </a:cubicBezTo>
                  <a:cubicBezTo>
                    <a:pt x="4283837" y="1203198"/>
                    <a:pt x="4278883" y="1204087"/>
                    <a:pt x="4274057" y="1204087"/>
                  </a:cubicBezTo>
                  <a:cubicBezTo>
                    <a:pt x="4258055" y="1204087"/>
                    <a:pt x="4242180" y="1195451"/>
                    <a:pt x="4233798" y="1181481"/>
                  </a:cubicBezTo>
                  <a:cubicBezTo>
                    <a:pt x="4199127" y="1135888"/>
                    <a:pt x="4162678" y="1093978"/>
                    <a:pt x="4126229" y="1050163"/>
                  </a:cubicBezTo>
                  <a:cubicBezTo>
                    <a:pt x="4122546" y="1042924"/>
                    <a:pt x="4117085" y="1035558"/>
                    <a:pt x="4113402" y="1028319"/>
                  </a:cubicBezTo>
                  <a:cubicBezTo>
                    <a:pt x="4124324" y="1026541"/>
                    <a:pt x="4133468" y="1024636"/>
                    <a:pt x="4144390" y="1022858"/>
                  </a:cubicBezTo>
                  <a:cubicBezTo>
                    <a:pt x="4168139" y="1022858"/>
                    <a:pt x="4193666" y="1021080"/>
                    <a:pt x="4217415" y="1017397"/>
                  </a:cubicBezTo>
                  <a:cubicBezTo>
                    <a:pt x="4227575" y="1014984"/>
                    <a:pt x="4237227" y="1013841"/>
                    <a:pt x="4246371" y="1013841"/>
                  </a:cubicBezTo>
                  <a:close/>
                  <a:moveTo>
                    <a:pt x="4069715" y="1026541"/>
                  </a:moveTo>
                  <a:cubicBezTo>
                    <a:pt x="4078859" y="1028319"/>
                    <a:pt x="4088003" y="1032002"/>
                    <a:pt x="4095242" y="1039368"/>
                  </a:cubicBezTo>
                  <a:cubicBezTo>
                    <a:pt x="4140835" y="1094105"/>
                    <a:pt x="4186428" y="1148842"/>
                    <a:pt x="4237482" y="1210818"/>
                  </a:cubicBezTo>
                  <a:lnTo>
                    <a:pt x="4018534" y="1240028"/>
                  </a:lnTo>
                  <a:lnTo>
                    <a:pt x="3894455" y="1035685"/>
                  </a:lnTo>
                  <a:cubicBezTo>
                    <a:pt x="3956431" y="1032002"/>
                    <a:pt x="4013073" y="1028446"/>
                    <a:pt x="4069588" y="1026541"/>
                  </a:cubicBezTo>
                  <a:close/>
                  <a:moveTo>
                    <a:pt x="3872738" y="1039368"/>
                  </a:moveTo>
                  <a:lnTo>
                    <a:pt x="3994912" y="1243711"/>
                  </a:lnTo>
                  <a:lnTo>
                    <a:pt x="3754120" y="1276604"/>
                  </a:lnTo>
                  <a:lnTo>
                    <a:pt x="3635502" y="1068705"/>
                  </a:lnTo>
                  <a:lnTo>
                    <a:pt x="3872611" y="1039495"/>
                  </a:lnTo>
                  <a:close/>
                  <a:moveTo>
                    <a:pt x="3615563" y="1074039"/>
                  </a:moveTo>
                  <a:lnTo>
                    <a:pt x="3726815" y="1278382"/>
                  </a:lnTo>
                  <a:cubicBezTo>
                    <a:pt x="3683000" y="1280160"/>
                    <a:pt x="3644773" y="1283843"/>
                    <a:pt x="3606419" y="1283843"/>
                  </a:cubicBezTo>
                  <a:cubicBezTo>
                    <a:pt x="3599180" y="1282065"/>
                    <a:pt x="3591814" y="1278382"/>
                    <a:pt x="3586353" y="1271016"/>
                  </a:cubicBezTo>
                  <a:cubicBezTo>
                    <a:pt x="3551682" y="1212596"/>
                    <a:pt x="3518916" y="1154303"/>
                    <a:pt x="3482340" y="1090422"/>
                  </a:cubicBezTo>
                  <a:lnTo>
                    <a:pt x="3615563" y="1074039"/>
                  </a:lnTo>
                  <a:close/>
                  <a:moveTo>
                    <a:pt x="3464178" y="1090422"/>
                  </a:moveTo>
                  <a:lnTo>
                    <a:pt x="3560825" y="1285621"/>
                  </a:lnTo>
                  <a:lnTo>
                    <a:pt x="3403980" y="1292860"/>
                  </a:lnTo>
                  <a:lnTo>
                    <a:pt x="3305428" y="1106805"/>
                  </a:lnTo>
                  <a:lnTo>
                    <a:pt x="3464178" y="1090422"/>
                  </a:lnTo>
                  <a:close/>
                  <a:moveTo>
                    <a:pt x="3274441" y="1108710"/>
                  </a:moveTo>
                  <a:cubicBezTo>
                    <a:pt x="3299968" y="1170686"/>
                    <a:pt x="3323717" y="1229106"/>
                    <a:pt x="3351022" y="1292987"/>
                  </a:cubicBezTo>
                  <a:lnTo>
                    <a:pt x="3135757" y="1305814"/>
                  </a:lnTo>
                  <a:lnTo>
                    <a:pt x="3033649" y="1117981"/>
                  </a:lnTo>
                  <a:lnTo>
                    <a:pt x="3274441" y="1108837"/>
                  </a:lnTo>
                  <a:close/>
                  <a:moveTo>
                    <a:pt x="2955417" y="1115187"/>
                  </a:moveTo>
                  <a:cubicBezTo>
                    <a:pt x="2971165" y="1115187"/>
                    <a:pt x="2986786" y="1115441"/>
                    <a:pt x="3002661" y="1115949"/>
                  </a:cubicBezTo>
                  <a:cubicBezTo>
                    <a:pt x="3011805" y="1117727"/>
                    <a:pt x="3019044" y="1123188"/>
                    <a:pt x="3024505" y="1132332"/>
                  </a:cubicBezTo>
                  <a:cubicBezTo>
                    <a:pt x="3051810" y="1187069"/>
                    <a:pt x="3077464" y="1245489"/>
                    <a:pt x="3106547" y="1307465"/>
                  </a:cubicBezTo>
                  <a:lnTo>
                    <a:pt x="2947797" y="1318387"/>
                  </a:lnTo>
                  <a:lnTo>
                    <a:pt x="2854706" y="1115949"/>
                  </a:lnTo>
                  <a:cubicBezTo>
                    <a:pt x="2891155" y="1115949"/>
                    <a:pt x="2923667" y="1115187"/>
                    <a:pt x="2955290" y="1115187"/>
                  </a:cubicBezTo>
                  <a:close/>
                  <a:moveTo>
                    <a:pt x="2676144" y="1128776"/>
                  </a:moveTo>
                  <a:lnTo>
                    <a:pt x="2754630" y="1325753"/>
                  </a:lnTo>
                  <a:lnTo>
                    <a:pt x="2562987" y="1325753"/>
                  </a:lnTo>
                  <a:lnTo>
                    <a:pt x="2493645" y="1128776"/>
                  </a:lnTo>
                  <a:close/>
                  <a:moveTo>
                    <a:pt x="2829433" y="1119632"/>
                  </a:moveTo>
                  <a:cubicBezTo>
                    <a:pt x="2838577" y="1119632"/>
                    <a:pt x="2845816" y="1125093"/>
                    <a:pt x="2849499" y="1132459"/>
                  </a:cubicBezTo>
                  <a:cubicBezTo>
                    <a:pt x="2878709" y="1192657"/>
                    <a:pt x="2906014" y="1252855"/>
                    <a:pt x="2935224" y="1318514"/>
                  </a:cubicBezTo>
                  <a:lnTo>
                    <a:pt x="2776474" y="1325753"/>
                  </a:lnTo>
                  <a:cubicBezTo>
                    <a:pt x="2750947" y="1258316"/>
                    <a:pt x="2725420" y="1194435"/>
                    <a:pt x="2696210" y="1123315"/>
                  </a:cubicBezTo>
                  <a:cubicBezTo>
                    <a:pt x="2741803" y="1123315"/>
                    <a:pt x="2785618" y="1119632"/>
                    <a:pt x="2829433" y="1119632"/>
                  </a:cubicBezTo>
                  <a:close/>
                  <a:moveTo>
                    <a:pt x="2462784" y="1132459"/>
                  </a:moveTo>
                  <a:lnTo>
                    <a:pt x="2543048" y="1329436"/>
                  </a:lnTo>
                  <a:lnTo>
                    <a:pt x="2367915" y="1336675"/>
                  </a:lnTo>
                  <a:lnTo>
                    <a:pt x="2260346" y="1136015"/>
                  </a:lnTo>
                  <a:cubicBezTo>
                    <a:pt x="2296795" y="1134237"/>
                    <a:pt x="2331466" y="1132332"/>
                    <a:pt x="2362454" y="1132332"/>
                  </a:cubicBezTo>
                  <a:close/>
                  <a:moveTo>
                    <a:pt x="2243836" y="1137920"/>
                  </a:moveTo>
                  <a:cubicBezTo>
                    <a:pt x="2271141" y="1205357"/>
                    <a:pt x="2296795" y="1269238"/>
                    <a:pt x="2325878" y="1338580"/>
                  </a:cubicBezTo>
                  <a:cubicBezTo>
                    <a:pt x="2313051" y="1340358"/>
                    <a:pt x="2298573" y="1342263"/>
                    <a:pt x="2285746" y="1344041"/>
                  </a:cubicBezTo>
                  <a:cubicBezTo>
                    <a:pt x="2249297" y="1345819"/>
                    <a:pt x="2212721" y="1347724"/>
                    <a:pt x="2176272" y="1351280"/>
                  </a:cubicBezTo>
                  <a:cubicBezTo>
                    <a:pt x="2173478" y="1351915"/>
                    <a:pt x="2170684" y="1352169"/>
                    <a:pt x="2167890" y="1352169"/>
                  </a:cubicBezTo>
                  <a:cubicBezTo>
                    <a:pt x="2154555" y="1352169"/>
                    <a:pt x="2142236" y="1345057"/>
                    <a:pt x="2136140" y="1332992"/>
                  </a:cubicBezTo>
                  <a:cubicBezTo>
                    <a:pt x="2106930" y="1272794"/>
                    <a:pt x="2079625" y="1212596"/>
                    <a:pt x="2046732" y="1146937"/>
                  </a:cubicBezTo>
                  <a:lnTo>
                    <a:pt x="2243709" y="1137793"/>
                  </a:lnTo>
                  <a:close/>
                  <a:moveTo>
                    <a:pt x="1727073" y="1158240"/>
                  </a:moveTo>
                  <a:cubicBezTo>
                    <a:pt x="1747774" y="1158240"/>
                    <a:pt x="1768221" y="1159256"/>
                    <a:pt x="1786001" y="1161669"/>
                  </a:cubicBezTo>
                  <a:cubicBezTo>
                    <a:pt x="1806067" y="1225550"/>
                    <a:pt x="1827911" y="1292987"/>
                    <a:pt x="1849882" y="1362329"/>
                  </a:cubicBezTo>
                  <a:lnTo>
                    <a:pt x="1692783" y="1362329"/>
                  </a:lnTo>
                  <a:cubicBezTo>
                    <a:pt x="1669034" y="1298448"/>
                    <a:pt x="1643507" y="1232789"/>
                    <a:pt x="1619758" y="1168908"/>
                  </a:cubicBezTo>
                  <a:cubicBezTo>
                    <a:pt x="1639570" y="1162685"/>
                    <a:pt x="1683512" y="1158240"/>
                    <a:pt x="1726819" y="1158240"/>
                  </a:cubicBezTo>
                  <a:close/>
                  <a:moveTo>
                    <a:pt x="1952244" y="1151636"/>
                  </a:moveTo>
                  <a:cubicBezTo>
                    <a:pt x="1975866" y="1151636"/>
                    <a:pt x="2000631" y="1152398"/>
                    <a:pt x="2028571" y="1152398"/>
                  </a:cubicBezTo>
                  <a:lnTo>
                    <a:pt x="2105152" y="1354836"/>
                  </a:lnTo>
                  <a:lnTo>
                    <a:pt x="1882647" y="1363980"/>
                  </a:lnTo>
                  <a:lnTo>
                    <a:pt x="1809622" y="1161542"/>
                  </a:lnTo>
                  <a:cubicBezTo>
                    <a:pt x="1831974" y="1153668"/>
                    <a:pt x="1854327" y="1152779"/>
                    <a:pt x="1876297" y="1152779"/>
                  </a:cubicBezTo>
                  <a:cubicBezTo>
                    <a:pt x="1883537" y="1152779"/>
                    <a:pt x="1890775" y="1152906"/>
                    <a:pt x="1897887" y="1152906"/>
                  </a:cubicBezTo>
                  <a:cubicBezTo>
                    <a:pt x="1904364" y="1152906"/>
                    <a:pt x="1910842" y="1152779"/>
                    <a:pt x="1917318" y="1152525"/>
                  </a:cubicBezTo>
                  <a:cubicBezTo>
                    <a:pt x="1928875" y="1151890"/>
                    <a:pt x="1940433" y="1151763"/>
                    <a:pt x="1952243" y="1151763"/>
                  </a:cubicBezTo>
                  <a:close/>
                  <a:moveTo>
                    <a:pt x="930275" y="1188974"/>
                  </a:moveTo>
                  <a:lnTo>
                    <a:pt x="1003300" y="1371346"/>
                  </a:lnTo>
                  <a:cubicBezTo>
                    <a:pt x="985012" y="1371981"/>
                    <a:pt x="966851" y="1372108"/>
                    <a:pt x="948690" y="1372108"/>
                  </a:cubicBezTo>
                  <a:cubicBezTo>
                    <a:pt x="912495" y="1372108"/>
                    <a:pt x="876808" y="1371346"/>
                    <a:pt x="842772" y="1371346"/>
                  </a:cubicBezTo>
                  <a:lnTo>
                    <a:pt x="742442" y="1188974"/>
                  </a:lnTo>
                  <a:close/>
                  <a:moveTo>
                    <a:pt x="1573149" y="1165225"/>
                  </a:moveTo>
                  <a:cubicBezTo>
                    <a:pt x="1599819" y="1165225"/>
                    <a:pt x="1600835" y="1166749"/>
                    <a:pt x="1610741" y="1196213"/>
                  </a:cubicBezTo>
                  <a:cubicBezTo>
                    <a:pt x="1629029" y="1250950"/>
                    <a:pt x="1643634" y="1303782"/>
                    <a:pt x="1661795" y="1362202"/>
                  </a:cubicBezTo>
                  <a:cubicBezTo>
                    <a:pt x="1652651" y="1365885"/>
                    <a:pt x="1641729" y="1367663"/>
                    <a:pt x="1632585" y="1369441"/>
                  </a:cubicBezTo>
                  <a:cubicBezTo>
                    <a:pt x="1588770" y="1371219"/>
                    <a:pt x="1543177" y="1371219"/>
                    <a:pt x="1497584" y="1373124"/>
                  </a:cubicBezTo>
                  <a:cubicBezTo>
                    <a:pt x="1495171" y="1373378"/>
                    <a:pt x="1492758" y="1373505"/>
                    <a:pt x="1490472" y="1373505"/>
                  </a:cubicBezTo>
                  <a:cubicBezTo>
                    <a:pt x="1477010" y="1373505"/>
                    <a:pt x="1465580" y="1368552"/>
                    <a:pt x="1459357" y="1353058"/>
                  </a:cubicBezTo>
                  <a:cubicBezTo>
                    <a:pt x="1435608" y="1292860"/>
                    <a:pt x="1411986" y="1234440"/>
                    <a:pt x="1386332" y="1168781"/>
                  </a:cubicBezTo>
                  <a:cubicBezTo>
                    <a:pt x="1419225" y="1168781"/>
                    <a:pt x="1446530" y="1167003"/>
                    <a:pt x="1475740" y="1167003"/>
                  </a:cubicBezTo>
                  <a:cubicBezTo>
                    <a:pt x="1504950" y="1167003"/>
                    <a:pt x="1534160" y="1167003"/>
                    <a:pt x="1563243" y="1165225"/>
                  </a:cubicBezTo>
                  <a:cubicBezTo>
                    <a:pt x="1566926" y="1165225"/>
                    <a:pt x="1570228" y="1165225"/>
                    <a:pt x="1573149" y="1165225"/>
                  </a:cubicBezTo>
                  <a:close/>
                  <a:moveTo>
                    <a:pt x="1362583" y="1170686"/>
                  </a:moveTo>
                  <a:cubicBezTo>
                    <a:pt x="1386332" y="1236345"/>
                    <a:pt x="1409954" y="1302004"/>
                    <a:pt x="1437386" y="1376807"/>
                  </a:cubicBezTo>
                  <a:lnTo>
                    <a:pt x="1258697" y="1376807"/>
                  </a:lnTo>
                  <a:cubicBezTo>
                    <a:pt x="1234948" y="1312926"/>
                    <a:pt x="1211326" y="1247267"/>
                    <a:pt x="1183894" y="1176147"/>
                  </a:cubicBezTo>
                  <a:cubicBezTo>
                    <a:pt x="1244092" y="1170686"/>
                    <a:pt x="1300607" y="1172464"/>
                    <a:pt x="1362710" y="1170686"/>
                  </a:cubicBezTo>
                  <a:close/>
                  <a:moveTo>
                    <a:pt x="1171067" y="1179830"/>
                  </a:moveTo>
                  <a:lnTo>
                    <a:pt x="1225804" y="1376807"/>
                  </a:lnTo>
                  <a:cubicBezTo>
                    <a:pt x="1216533" y="1378077"/>
                    <a:pt x="1207262" y="1378585"/>
                    <a:pt x="1198245" y="1378585"/>
                  </a:cubicBezTo>
                  <a:cubicBezTo>
                    <a:pt x="1176528" y="1378585"/>
                    <a:pt x="1155319" y="1375918"/>
                    <a:pt x="1134872" y="1375918"/>
                  </a:cubicBezTo>
                  <a:cubicBezTo>
                    <a:pt x="1128649" y="1375918"/>
                    <a:pt x="1122553" y="1376172"/>
                    <a:pt x="1116457" y="1376807"/>
                  </a:cubicBezTo>
                  <a:cubicBezTo>
                    <a:pt x="1111123" y="1377315"/>
                    <a:pt x="1106170" y="1377569"/>
                    <a:pt x="1101344" y="1377569"/>
                  </a:cubicBezTo>
                  <a:cubicBezTo>
                    <a:pt x="1057910" y="1377569"/>
                    <a:pt x="1032764" y="1355217"/>
                    <a:pt x="1017905" y="1309243"/>
                  </a:cubicBezTo>
                  <a:cubicBezTo>
                    <a:pt x="1001522" y="1265428"/>
                    <a:pt x="981456" y="1223518"/>
                    <a:pt x="959485" y="1181608"/>
                  </a:cubicBezTo>
                  <a:lnTo>
                    <a:pt x="1171067" y="1179830"/>
                  </a:lnTo>
                  <a:close/>
                  <a:moveTo>
                    <a:pt x="715010" y="1190752"/>
                  </a:moveTo>
                  <a:lnTo>
                    <a:pt x="822579" y="1369568"/>
                  </a:lnTo>
                  <a:lnTo>
                    <a:pt x="640207" y="1378712"/>
                  </a:lnTo>
                  <a:cubicBezTo>
                    <a:pt x="605536" y="1318514"/>
                    <a:pt x="572770" y="1260094"/>
                    <a:pt x="534416" y="1192657"/>
                  </a:cubicBezTo>
                  <a:lnTo>
                    <a:pt x="534416" y="1190879"/>
                  </a:lnTo>
                  <a:close/>
                  <a:moveTo>
                    <a:pt x="487045" y="1196213"/>
                  </a:moveTo>
                  <a:cubicBezTo>
                    <a:pt x="497967" y="1197991"/>
                    <a:pt x="507111" y="1205357"/>
                    <a:pt x="512572" y="1214501"/>
                  </a:cubicBezTo>
                  <a:cubicBezTo>
                    <a:pt x="541782" y="1265555"/>
                    <a:pt x="569087" y="1318514"/>
                    <a:pt x="600075" y="1376807"/>
                  </a:cubicBezTo>
                  <a:lnTo>
                    <a:pt x="235204" y="1400556"/>
                  </a:lnTo>
                  <a:lnTo>
                    <a:pt x="63881" y="1218057"/>
                  </a:lnTo>
                  <a:cubicBezTo>
                    <a:pt x="124206" y="1213231"/>
                    <a:pt x="177165" y="1206881"/>
                    <a:pt x="229362" y="1206881"/>
                  </a:cubicBezTo>
                  <a:cubicBezTo>
                    <a:pt x="235585" y="1206881"/>
                    <a:pt x="241808" y="1207008"/>
                    <a:pt x="248031" y="1207135"/>
                  </a:cubicBezTo>
                  <a:lnTo>
                    <a:pt x="322834" y="1332992"/>
                  </a:lnTo>
                  <a:cubicBezTo>
                    <a:pt x="328295" y="1343914"/>
                    <a:pt x="333756" y="1353058"/>
                    <a:pt x="341122" y="1362202"/>
                  </a:cubicBezTo>
                  <a:cubicBezTo>
                    <a:pt x="347599" y="1369949"/>
                    <a:pt x="354076" y="1376934"/>
                    <a:pt x="362585" y="1376934"/>
                  </a:cubicBezTo>
                  <a:cubicBezTo>
                    <a:pt x="366014" y="1376934"/>
                    <a:pt x="369697" y="1375791"/>
                    <a:pt x="373888" y="1373251"/>
                  </a:cubicBezTo>
                  <a:cubicBezTo>
                    <a:pt x="388493" y="1364107"/>
                    <a:pt x="383032" y="1351407"/>
                    <a:pt x="375666" y="1338580"/>
                  </a:cubicBezTo>
                  <a:cubicBezTo>
                    <a:pt x="361061" y="1313053"/>
                    <a:pt x="346456" y="1287526"/>
                    <a:pt x="330073" y="1263777"/>
                  </a:cubicBezTo>
                  <a:cubicBezTo>
                    <a:pt x="317246" y="1245489"/>
                    <a:pt x="306324" y="1229106"/>
                    <a:pt x="288163" y="1203579"/>
                  </a:cubicBezTo>
                  <a:cubicBezTo>
                    <a:pt x="359283" y="1199896"/>
                    <a:pt x="423164" y="1198118"/>
                    <a:pt x="487045" y="1196340"/>
                  </a:cubicBezTo>
                  <a:close/>
                  <a:moveTo>
                    <a:pt x="4198620" y="0"/>
                  </a:moveTo>
                  <a:cubicBezTo>
                    <a:pt x="4191000" y="0"/>
                    <a:pt x="4183253" y="508"/>
                    <a:pt x="4175506" y="1397"/>
                  </a:cubicBezTo>
                  <a:cubicBezTo>
                    <a:pt x="4078859" y="5080"/>
                    <a:pt x="3980307" y="8636"/>
                    <a:pt x="3883660" y="14224"/>
                  </a:cubicBezTo>
                  <a:cubicBezTo>
                    <a:pt x="3856355" y="16002"/>
                    <a:pt x="3828923" y="19685"/>
                    <a:pt x="3801618" y="21463"/>
                  </a:cubicBezTo>
                  <a:cubicBezTo>
                    <a:pt x="3520694" y="32385"/>
                    <a:pt x="3239770" y="43307"/>
                    <a:pt x="2958846" y="50673"/>
                  </a:cubicBezTo>
                  <a:cubicBezTo>
                    <a:pt x="2738120" y="56134"/>
                    <a:pt x="2515616" y="56134"/>
                    <a:pt x="2294890" y="59817"/>
                  </a:cubicBezTo>
                  <a:cubicBezTo>
                    <a:pt x="2154428" y="63500"/>
                    <a:pt x="2015744" y="72644"/>
                    <a:pt x="1875282" y="74422"/>
                  </a:cubicBezTo>
                  <a:cubicBezTo>
                    <a:pt x="1596136" y="78105"/>
                    <a:pt x="1318895" y="81661"/>
                    <a:pt x="1039749" y="81661"/>
                  </a:cubicBezTo>
                  <a:cubicBezTo>
                    <a:pt x="1010031" y="81661"/>
                    <a:pt x="980313" y="81661"/>
                    <a:pt x="950595" y="81661"/>
                  </a:cubicBezTo>
                  <a:cubicBezTo>
                    <a:pt x="772287" y="81661"/>
                    <a:pt x="594106" y="83058"/>
                    <a:pt x="415798" y="101727"/>
                  </a:cubicBezTo>
                  <a:cubicBezTo>
                    <a:pt x="310007" y="112649"/>
                    <a:pt x="205994" y="130937"/>
                    <a:pt x="100203" y="143637"/>
                  </a:cubicBezTo>
                  <a:cubicBezTo>
                    <a:pt x="76454" y="145415"/>
                    <a:pt x="56388" y="163703"/>
                    <a:pt x="52832" y="187452"/>
                  </a:cubicBezTo>
                  <a:cubicBezTo>
                    <a:pt x="51054" y="198374"/>
                    <a:pt x="49149" y="211201"/>
                    <a:pt x="49149" y="222123"/>
                  </a:cubicBezTo>
                  <a:cubicBezTo>
                    <a:pt x="45466" y="295148"/>
                    <a:pt x="43688" y="368046"/>
                    <a:pt x="40005" y="441071"/>
                  </a:cubicBezTo>
                  <a:cubicBezTo>
                    <a:pt x="34544" y="561467"/>
                    <a:pt x="29083" y="681863"/>
                    <a:pt x="21717" y="800481"/>
                  </a:cubicBezTo>
                  <a:cubicBezTo>
                    <a:pt x="18034" y="827786"/>
                    <a:pt x="12573" y="855218"/>
                    <a:pt x="5334" y="880745"/>
                  </a:cubicBezTo>
                  <a:lnTo>
                    <a:pt x="0" y="1192530"/>
                  </a:lnTo>
                  <a:cubicBezTo>
                    <a:pt x="12827" y="1203452"/>
                    <a:pt x="25527" y="1214374"/>
                    <a:pt x="36449" y="1227201"/>
                  </a:cubicBezTo>
                  <a:cubicBezTo>
                    <a:pt x="78359" y="1278255"/>
                    <a:pt x="116713" y="1327531"/>
                    <a:pt x="156845" y="1378585"/>
                  </a:cubicBezTo>
                  <a:cubicBezTo>
                    <a:pt x="177800" y="1407541"/>
                    <a:pt x="212852" y="1425194"/>
                    <a:pt x="249682" y="1425194"/>
                  </a:cubicBezTo>
                  <a:cubicBezTo>
                    <a:pt x="254635" y="1425194"/>
                    <a:pt x="259588" y="1424940"/>
                    <a:pt x="264541" y="1424178"/>
                  </a:cubicBezTo>
                  <a:cubicBezTo>
                    <a:pt x="343027" y="1418717"/>
                    <a:pt x="421386" y="1416939"/>
                    <a:pt x="499872" y="1415034"/>
                  </a:cubicBezTo>
                  <a:cubicBezTo>
                    <a:pt x="638810" y="1412494"/>
                    <a:pt x="777748" y="1405255"/>
                    <a:pt x="916559" y="1405255"/>
                  </a:cubicBezTo>
                  <a:cubicBezTo>
                    <a:pt x="972820" y="1405255"/>
                    <a:pt x="1029081" y="1406398"/>
                    <a:pt x="1085342" y="1409573"/>
                  </a:cubicBezTo>
                  <a:cubicBezTo>
                    <a:pt x="1141476" y="1412240"/>
                    <a:pt x="1198499" y="1413891"/>
                    <a:pt x="1255141" y="1413891"/>
                  </a:cubicBezTo>
                  <a:cubicBezTo>
                    <a:pt x="1275842" y="1413891"/>
                    <a:pt x="1296543" y="1413637"/>
                    <a:pt x="1317117" y="1413129"/>
                  </a:cubicBezTo>
                  <a:cubicBezTo>
                    <a:pt x="1526921" y="1407668"/>
                    <a:pt x="1734820" y="1400302"/>
                    <a:pt x="1942846" y="1393063"/>
                  </a:cubicBezTo>
                  <a:cubicBezTo>
                    <a:pt x="2004822" y="1391285"/>
                    <a:pt x="2066925" y="1385824"/>
                    <a:pt x="2127123" y="1382141"/>
                  </a:cubicBezTo>
                  <a:cubicBezTo>
                    <a:pt x="2234692" y="1374902"/>
                    <a:pt x="2340610" y="1363853"/>
                    <a:pt x="2446401" y="1360297"/>
                  </a:cubicBezTo>
                  <a:cubicBezTo>
                    <a:pt x="2630678" y="1353058"/>
                    <a:pt x="2813050" y="1349375"/>
                    <a:pt x="2997327" y="1342009"/>
                  </a:cubicBezTo>
                  <a:cubicBezTo>
                    <a:pt x="3119501" y="1336548"/>
                    <a:pt x="3243580" y="1321943"/>
                    <a:pt x="3367659" y="1318260"/>
                  </a:cubicBezTo>
                  <a:cubicBezTo>
                    <a:pt x="3561080" y="1316482"/>
                    <a:pt x="3752596" y="1303655"/>
                    <a:pt x="3944112" y="1281811"/>
                  </a:cubicBezTo>
                  <a:cubicBezTo>
                    <a:pt x="4113784" y="1259967"/>
                    <a:pt x="4281551" y="1237996"/>
                    <a:pt x="4449445" y="1203325"/>
                  </a:cubicBezTo>
                  <a:cubicBezTo>
                    <a:pt x="4507865" y="1192403"/>
                    <a:pt x="4522470" y="1174115"/>
                    <a:pt x="4526026" y="1115822"/>
                  </a:cubicBezTo>
                  <a:lnTo>
                    <a:pt x="4526026" y="1086612"/>
                  </a:lnTo>
                  <a:cubicBezTo>
                    <a:pt x="4536948" y="920623"/>
                    <a:pt x="4515104" y="754634"/>
                    <a:pt x="4505960" y="588645"/>
                  </a:cubicBezTo>
                  <a:cubicBezTo>
                    <a:pt x="4500499" y="506603"/>
                    <a:pt x="4485894" y="424434"/>
                    <a:pt x="4498721" y="340614"/>
                  </a:cubicBezTo>
                  <a:cubicBezTo>
                    <a:pt x="4500499" y="316865"/>
                    <a:pt x="4498721" y="291338"/>
                    <a:pt x="4493260" y="267589"/>
                  </a:cubicBezTo>
                  <a:cubicBezTo>
                    <a:pt x="4487799" y="242062"/>
                    <a:pt x="4486021" y="214630"/>
                    <a:pt x="4487799" y="189103"/>
                  </a:cubicBezTo>
                  <a:cubicBezTo>
                    <a:pt x="4491482" y="167259"/>
                    <a:pt x="4480560" y="143510"/>
                    <a:pt x="4460494" y="132588"/>
                  </a:cubicBezTo>
                  <a:cubicBezTo>
                    <a:pt x="4409441" y="97917"/>
                    <a:pt x="4356481" y="65151"/>
                    <a:pt x="4303649" y="30480"/>
                  </a:cubicBezTo>
                  <a:cubicBezTo>
                    <a:pt x="4271391" y="10922"/>
                    <a:pt x="4235831" y="0"/>
                    <a:pt x="41986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7289797"/>
            <a:ext cx="3657600" cy="2997203"/>
          </a:xfrm>
          <a:custGeom>
            <a:avLst/>
            <a:gdLst/>
            <a:ahLst/>
            <a:cxnLst/>
            <a:rect l="l" t="t" r="r" b="b"/>
            <a:pathLst>
              <a:path w="3657600" h="2997203">
                <a:moveTo>
                  <a:pt x="0" y="0"/>
                </a:moveTo>
                <a:lnTo>
                  <a:pt x="3657600" y="0"/>
                </a:lnTo>
                <a:lnTo>
                  <a:pt x="3657600" y="2997203"/>
                </a:lnTo>
                <a:lnTo>
                  <a:pt x="0" y="2997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798803" y="7569203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637344" y="642604"/>
            <a:ext cx="4536834" cy="1440447"/>
            <a:chOff x="0" y="0"/>
            <a:chExt cx="4536834" cy="14404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36821" cy="1440434"/>
            </a:xfrm>
            <a:custGeom>
              <a:avLst/>
              <a:gdLst/>
              <a:ahLst/>
              <a:cxnLst/>
              <a:rect l="l" t="t" r="r" b="b"/>
              <a:pathLst>
                <a:path w="4536821" h="1440434">
                  <a:moveTo>
                    <a:pt x="0" y="1440434"/>
                  </a:moveTo>
                  <a:lnTo>
                    <a:pt x="4536821" y="1440434"/>
                  </a:lnTo>
                  <a:lnTo>
                    <a:pt x="45368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830757" y="5470865"/>
            <a:ext cx="4589507" cy="77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6"/>
              </a:lnSpc>
            </a:pPr>
            <a:r>
              <a:rPr lang="en-US" sz="42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Final Hiring Action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0757" y="2251405"/>
            <a:ext cx="5377767" cy="77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6"/>
              </a:lnSpc>
            </a:pPr>
            <a:r>
              <a:rPr lang="en-US" sz="42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Reviewing Applicants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18300" y="3028845"/>
            <a:ext cx="7989656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3"/>
              </a:lnSpc>
            </a:pPr>
            <a:r>
              <a:rPr lang="en-US" sz="3526" dirty="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- Recruiters view applicants per job .</a:t>
            </a:r>
          </a:p>
          <a:p>
            <a:pPr algn="l">
              <a:lnSpc>
                <a:spcPts val="4873"/>
              </a:lnSpc>
            </a:pPr>
            <a:r>
              <a:rPr lang="en-US" sz="3526" dirty="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- For each applicant:  Schedule Interview, Reject, or Accept.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18300" y="6224797"/>
            <a:ext cx="96555" cy="674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7"/>
              </a:lnSpc>
            </a:pPr>
            <a:r>
              <a:rPr lang="en-US" sz="37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80878" y="6224797"/>
            <a:ext cx="2599068" cy="674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7"/>
              </a:lnSpc>
            </a:pPr>
            <a:r>
              <a:rPr lang="en-US" sz="37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If accepted: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18300" y="6890928"/>
            <a:ext cx="7271899" cy="234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33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- Status marked as "Accepted".</a:t>
            </a:r>
          </a:p>
          <a:p>
            <a:pPr algn="l">
              <a:lnSpc>
                <a:spcPts val="4650"/>
              </a:lnSpc>
            </a:pPr>
            <a:r>
              <a:rPr lang="en-US" sz="33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 - Job marked as "Filled".</a:t>
            </a:r>
          </a:p>
          <a:p>
            <a:pPr algn="l">
              <a:lnSpc>
                <a:spcPts val="4650"/>
              </a:lnSpc>
            </a:pPr>
            <a:r>
              <a:rPr lang="en-US" sz="33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 - Coins may be deducted.</a:t>
            </a:r>
          </a:p>
          <a:p>
            <a:pPr algn="l">
              <a:lnSpc>
                <a:spcPts val="4650"/>
              </a:lnSpc>
            </a:pPr>
            <a:r>
              <a:rPr lang="en-US" sz="33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 - Feedback enabled for both parties.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93780" y="908390"/>
            <a:ext cx="1860204" cy="80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7"/>
              </a:lnSpc>
            </a:pPr>
            <a:r>
              <a:rPr lang="en-US" sz="444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HIRING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4096" y="208264"/>
            <a:ext cx="6999818" cy="2309117"/>
          </a:xfrm>
          <a:custGeom>
            <a:avLst/>
            <a:gdLst/>
            <a:ahLst/>
            <a:cxnLst/>
            <a:rect l="l" t="t" r="r" b="b"/>
            <a:pathLst>
              <a:path w="6999818" h="2309117">
                <a:moveTo>
                  <a:pt x="0" y="0"/>
                </a:moveTo>
                <a:lnTo>
                  <a:pt x="6999818" y="0"/>
                </a:lnTo>
                <a:lnTo>
                  <a:pt x="6999818" y="2309117"/>
                </a:lnTo>
                <a:lnTo>
                  <a:pt x="0" y="2309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109093" y="6604254"/>
            <a:ext cx="5680708" cy="72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2447" lvl="1" indent="-456224" algn="l">
              <a:lnSpc>
                <a:spcPts val="5916"/>
              </a:lnSpc>
              <a:buFont typeface="Arial"/>
              <a:buChar char="•"/>
            </a:pPr>
            <a:r>
              <a:rPr lang="en-US" sz="42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Moderation &amp; Flags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81832" y="2665319"/>
            <a:ext cx="6538175" cy="72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2447" lvl="1" indent="-456224" algn="l">
              <a:lnSpc>
                <a:spcPts val="5916"/>
              </a:lnSpc>
              <a:buFont typeface="Arial"/>
              <a:buChar char="•"/>
            </a:pPr>
            <a:r>
              <a:rPr lang="en-US" sz="42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Comment + star rating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44203" y="7459756"/>
            <a:ext cx="7881480" cy="1754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33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- Inappropriate feedback can be flagged. - Admins review and moderate content.</a:t>
            </a:r>
          </a:p>
          <a:p>
            <a:pPr algn="l">
              <a:lnSpc>
                <a:spcPts val="4650"/>
              </a:lnSpc>
            </a:pPr>
            <a:r>
              <a:rPr lang="en-US" sz="33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- System ensures respectful interaction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44203" y="3558097"/>
            <a:ext cx="7799603" cy="234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33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- After hiring, both users give feedback:  Ratings + Comments .</a:t>
            </a:r>
          </a:p>
          <a:p>
            <a:pPr algn="l">
              <a:lnSpc>
                <a:spcPts val="4650"/>
              </a:lnSpc>
            </a:pPr>
            <a:r>
              <a:rPr lang="en-US" sz="33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- Stored in UserFeedback table .</a:t>
            </a:r>
          </a:p>
          <a:p>
            <a:pPr algn="l">
              <a:lnSpc>
                <a:spcPts val="4650"/>
              </a:lnSpc>
            </a:pPr>
            <a:r>
              <a:rPr lang="en-US" sz="332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- Builds trust and reputation.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16239" y="908390"/>
            <a:ext cx="4466415" cy="80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7"/>
              </a:lnSpc>
            </a:pPr>
            <a:r>
              <a:rPr lang="en-US" sz="444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 FEEDBACK FORM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7325582"/>
            <a:ext cx="3657600" cy="2997203"/>
          </a:xfrm>
          <a:custGeom>
            <a:avLst/>
            <a:gdLst/>
            <a:ahLst/>
            <a:cxnLst/>
            <a:rect l="l" t="t" r="r" b="b"/>
            <a:pathLst>
              <a:path w="3657600" h="2997203">
                <a:moveTo>
                  <a:pt x="0" y="0"/>
                </a:moveTo>
                <a:lnTo>
                  <a:pt x="3657600" y="0"/>
                </a:lnTo>
                <a:lnTo>
                  <a:pt x="3657600" y="2997204"/>
                </a:lnTo>
                <a:lnTo>
                  <a:pt x="0" y="299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844221" y="7526431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199324" y="4680575"/>
            <a:ext cx="3296145" cy="1036672"/>
            <a:chOff x="0" y="0"/>
            <a:chExt cx="3296145" cy="1036676"/>
          </a:xfrm>
        </p:grpSpPr>
        <p:sp>
          <p:nvSpPr>
            <p:cNvPr id="3" name="Freeform 3"/>
            <p:cNvSpPr/>
            <p:nvPr/>
          </p:nvSpPr>
          <p:spPr>
            <a:xfrm>
              <a:off x="-11811" y="0"/>
              <a:ext cx="3311144" cy="1036320"/>
            </a:xfrm>
            <a:custGeom>
              <a:avLst/>
              <a:gdLst/>
              <a:ahLst/>
              <a:cxnLst/>
              <a:rect l="l" t="t" r="r" b="b"/>
              <a:pathLst>
                <a:path w="3311144" h="1036320">
                  <a:moveTo>
                    <a:pt x="1991741" y="0"/>
                  </a:moveTo>
                  <a:cubicBezTo>
                    <a:pt x="1991360" y="0"/>
                    <a:pt x="1991106" y="0"/>
                    <a:pt x="1990725" y="0"/>
                  </a:cubicBezTo>
                  <a:cubicBezTo>
                    <a:pt x="1960626" y="127"/>
                    <a:pt x="1930400" y="2413"/>
                    <a:pt x="1900301" y="2921"/>
                  </a:cubicBezTo>
                  <a:cubicBezTo>
                    <a:pt x="1860042" y="3556"/>
                    <a:pt x="1819783" y="3429"/>
                    <a:pt x="1779651" y="3683"/>
                  </a:cubicBezTo>
                  <a:cubicBezTo>
                    <a:pt x="1772412" y="3810"/>
                    <a:pt x="1765173" y="4191"/>
                    <a:pt x="1757934" y="4318"/>
                  </a:cubicBezTo>
                  <a:cubicBezTo>
                    <a:pt x="1723263" y="4572"/>
                    <a:pt x="1688719" y="4445"/>
                    <a:pt x="1654048" y="5080"/>
                  </a:cubicBezTo>
                  <a:cubicBezTo>
                    <a:pt x="1632458" y="5461"/>
                    <a:pt x="1610741" y="7366"/>
                    <a:pt x="1589151" y="7620"/>
                  </a:cubicBezTo>
                  <a:cubicBezTo>
                    <a:pt x="1541526" y="8128"/>
                    <a:pt x="1493774" y="8001"/>
                    <a:pt x="1446149" y="8382"/>
                  </a:cubicBezTo>
                  <a:cubicBezTo>
                    <a:pt x="1441196" y="8509"/>
                    <a:pt x="1436243" y="10160"/>
                    <a:pt x="1431290" y="11303"/>
                  </a:cubicBezTo>
                  <a:cubicBezTo>
                    <a:pt x="1431163" y="12827"/>
                    <a:pt x="1431036" y="14478"/>
                    <a:pt x="1430909" y="16129"/>
                  </a:cubicBezTo>
                  <a:cubicBezTo>
                    <a:pt x="1437513" y="17907"/>
                    <a:pt x="1444117" y="20828"/>
                    <a:pt x="1450721" y="21336"/>
                  </a:cubicBezTo>
                  <a:cubicBezTo>
                    <a:pt x="1457833" y="21844"/>
                    <a:pt x="1464945" y="21844"/>
                    <a:pt x="1472184" y="21844"/>
                  </a:cubicBezTo>
                  <a:cubicBezTo>
                    <a:pt x="1474978" y="21844"/>
                    <a:pt x="1477899" y="21844"/>
                    <a:pt x="1480693" y="21844"/>
                  </a:cubicBezTo>
                  <a:cubicBezTo>
                    <a:pt x="1484122" y="21844"/>
                    <a:pt x="1487678" y="21844"/>
                    <a:pt x="1491107" y="21971"/>
                  </a:cubicBezTo>
                  <a:cubicBezTo>
                    <a:pt x="1557274" y="23368"/>
                    <a:pt x="1623568" y="25146"/>
                    <a:pt x="1689862" y="26162"/>
                  </a:cubicBezTo>
                  <a:cubicBezTo>
                    <a:pt x="1751838" y="27051"/>
                    <a:pt x="1813941" y="26670"/>
                    <a:pt x="1875917" y="27559"/>
                  </a:cubicBezTo>
                  <a:cubicBezTo>
                    <a:pt x="1936496" y="28448"/>
                    <a:pt x="1997075" y="30480"/>
                    <a:pt x="2057654" y="31750"/>
                  </a:cubicBezTo>
                  <a:cubicBezTo>
                    <a:pt x="2098675" y="32639"/>
                    <a:pt x="2139823" y="31877"/>
                    <a:pt x="2180844" y="34290"/>
                  </a:cubicBezTo>
                  <a:cubicBezTo>
                    <a:pt x="2231517" y="37338"/>
                    <a:pt x="2282063" y="42799"/>
                    <a:pt x="2332609" y="47371"/>
                  </a:cubicBezTo>
                  <a:cubicBezTo>
                    <a:pt x="2360803" y="49911"/>
                    <a:pt x="2389124" y="52070"/>
                    <a:pt x="2417191" y="55626"/>
                  </a:cubicBezTo>
                  <a:cubicBezTo>
                    <a:pt x="2466086" y="61722"/>
                    <a:pt x="2514727" y="70485"/>
                    <a:pt x="2563749" y="75057"/>
                  </a:cubicBezTo>
                  <a:cubicBezTo>
                    <a:pt x="2621280" y="80518"/>
                    <a:pt x="2676906" y="93980"/>
                    <a:pt x="2732786" y="106934"/>
                  </a:cubicBezTo>
                  <a:cubicBezTo>
                    <a:pt x="2758440" y="112903"/>
                    <a:pt x="2784348" y="118618"/>
                    <a:pt x="2809621" y="126365"/>
                  </a:cubicBezTo>
                  <a:cubicBezTo>
                    <a:pt x="2861310" y="142240"/>
                    <a:pt x="2913634" y="156591"/>
                    <a:pt x="2963799" y="176403"/>
                  </a:cubicBezTo>
                  <a:cubicBezTo>
                    <a:pt x="3007868" y="193802"/>
                    <a:pt x="3050159" y="216281"/>
                    <a:pt x="3091942" y="239141"/>
                  </a:cubicBezTo>
                  <a:cubicBezTo>
                    <a:pt x="3150108" y="270891"/>
                    <a:pt x="3200146" y="312674"/>
                    <a:pt x="3235833" y="369443"/>
                  </a:cubicBezTo>
                  <a:cubicBezTo>
                    <a:pt x="3252597" y="396240"/>
                    <a:pt x="3259455" y="427101"/>
                    <a:pt x="3256026" y="457581"/>
                  </a:cubicBezTo>
                  <a:cubicBezTo>
                    <a:pt x="3251708" y="496189"/>
                    <a:pt x="3231261" y="529209"/>
                    <a:pt x="3204591" y="557022"/>
                  </a:cubicBezTo>
                  <a:cubicBezTo>
                    <a:pt x="3150742" y="613029"/>
                    <a:pt x="3084957" y="652780"/>
                    <a:pt x="3015869" y="686054"/>
                  </a:cubicBezTo>
                  <a:cubicBezTo>
                    <a:pt x="2934461" y="725297"/>
                    <a:pt x="2850261" y="758444"/>
                    <a:pt x="2763773" y="784606"/>
                  </a:cubicBezTo>
                  <a:cubicBezTo>
                    <a:pt x="2714370" y="799592"/>
                    <a:pt x="2664841" y="814070"/>
                    <a:pt x="2614929" y="826897"/>
                  </a:cubicBezTo>
                  <a:cubicBezTo>
                    <a:pt x="2567558" y="839089"/>
                    <a:pt x="2519553" y="849122"/>
                    <a:pt x="2471800" y="859536"/>
                  </a:cubicBezTo>
                  <a:cubicBezTo>
                    <a:pt x="2435605" y="867410"/>
                    <a:pt x="2399283" y="874776"/>
                    <a:pt x="2362834" y="881634"/>
                  </a:cubicBezTo>
                  <a:cubicBezTo>
                    <a:pt x="2335910" y="886587"/>
                    <a:pt x="2308605" y="889381"/>
                    <a:pt x="2281808" y="894842"/>
                  </a:cubicBezTo>
                  <a:cubicBezTo>
                    <a:pt x="2235326" y="904113"/>
                    <a:pt x="2188590" y="910336"/>
                    <a:pt x="2141473" y="915416"/>
                  </a:cubicBezTo>
                  <a:cubicBezTo>
                    <a:pt x="2104643" y="919353"/>
                    <a:pt x="2067813" y="924814"/>
                    <a:pt x="2030983" y="929132"/>
                  </a:cubicBezTo>
                  <a:cubicBezTo>
                    <a:pt x="1984374" y="934466"/>
                    <a:pt x="1937892" y="939673"/>
                    <a:pt x="1891283" y="944372"/>
                  </a:cubicBezTo>
                  <a:cubicBezTo>
                    <a:pt x="1876297" y="945896"/>
                    <a:pt x="1861057" y="946150"/>
                    <a:pt x="1845944" y="947039"/>
                  </a:cubicBezTo>
                  <a:cubicBezTo>
                    <a:pt x="1822703" y="948309"/>
                    <a:pt x="1799462" y="949071"/>
                    <a:pt x="1776348" y="950849"/>
                  </a:cubicBezTo>
                  <a:cubicBezTo>
                    <a:pt x="1747519" y="953135"/>
                    <a:pt x="1718690" y="957580"/>
                    <a:pt x="1689861" y="958596"/>
                  </a:cubicBezTo>
                  <a:cubicBezTo>
                    <a:pt x="1674367" y="959104"/>
                    <a:pt x="1658873" y="959231"/>
                    <a:pt x="1643379" y="959231"/>
                  </a:cubicBezTo>
                  <a:cubicBezTo>
                    <a:pt x="1636394" y="959231"/>
                    <a:pt x="1629536" y="959231"/>
                    <a:pt x="1622551" y="959231"/>
                  </a:cubicBezTo>
                  <a:cubicBezTo>
                    <a:pt x="1599183" y="959231"/>
                    <a:pt x="1575688" y="959485"/>
                    <a:pt x="1552447" y="961136"/>
                  </a:cubicBezTo>
                  <a:cubicBezTo>
                    <a:pt x="1527936" y="962914"/>
                    <a:pt x="1503552" y="964565"/>
                    <a:pt x="1479168" y="964565"/>
                  </a:cubicBezTo>
                  <a:cubicBezTo>
                    <a:pt x="1470024" y="964565"/>
                    <a:pt x="1460753" y="964311"/>
                    <a:pt x="1451482" y="963803"/>
                  </a:cubicBezTo>
                  <a:cubicBezTo>
                    <a:pt x="1441703" y="963168"/>
                    <a:pt x="1432051" y="963041"/>
                    <a:pt x="1422272" y="963041"/>
                  </a:cubicBezTo>
                  <a:cubicBezTo>
                    <a:pt x="1414271" y="963041"/>
                    <a:pt x="1406143" y="963168"/>
                    <a:pt x="1398142" y="963168"/>
                  </a:cubicBezTo>
                  <a:cubicBezTo>
                    <a:pt x="1373377" y="963295"/>
                    <a:pt x="1348739" y="963930"/>
                    <a:pt x="1324101" y="963930"/>
                  </a:cubicBezTo>
                  <a:cubicBezTo>
                    <a:pt x="1318894" y="963930"/>
                    <a:pt x="1313687" y="963930"/>
                    <a:pt x="1308480" y="963803"/>
                  </a:cubicBezTo>
                  <a:cubicBezTo>
                    <a:pt x="1280286" y="963422"/>
                    <a:pt x="1252219" y="961136"/>
                    <a:pt x="1224025" y="960628"/>
                  </a:cubicBezTo>
                  <a:cubicBezTo>
                    <a:pt x="1219453" y="960501"/>
                    <a:pt x="1214754" y="960501"/>
                    <a:pt x="1210182" y="960501"/>
                  </a:cubicBezTo>
                  <a:cubicBezTo>
                    <a:pt x="1194815" y="960501"/>
                    <a:pt x="1179321" y="960882"/>
                    <a:pt x="1163954" y="960882"/>
                  </a:cubicBezTo>
                  <a:cubicBezTo>
                    <a:pt x="1156842" y="960882"/>
                    <a:pt x="1149603" y="960755"/>
                    <a:pt x="1142491" y="960501"/>
                  </a:cubicBezTo>
                  <a:cubicBezTo>
                    <a:pt x="1107820" y="959358"/>
                    <a:pt x="1073276" y="956564"/>
                    <a:pt x="1038605" y="954532"/>
                  </a:cubicBezTo>
                  <a:cubicBezTo>
                    <a:pt x="1030477" y="954024"/>
                    <a:pt x="1022222" y="954659"/>
                    <a:pt x="1014221" y="953516"/>
                  </a:cubicBezTo>
                  <a:cubicBezTo>
                    <a:pt x="978026" y="948563"/>
                    <a:pt x="941958" y="941451"/>
                    <a:pt x="905382" y="941451"/>
                  </a:cubicBezTo>
                  <a:cubicBezTo>
                    <a:pt x="897000" y="941451"/>
                    <a:pt x="888491" y="941832"/>
                    <a:pt x="880109" y="942721"/>
                  </a:cubicBezTo>
                  <a:cubicBezTo>
                    <a:pt x="879728" y="942721"/>
                    <a:pt x="879347" y="942721"/>
                    <a:pt x="878966" y="942721"/>
                  </a:cubicBezTo>
                  <a:cubicBezTo>
                    <a:pt x="874775" y="942721"/>
                    <a:pt x="870330" y="940435"/>
                    <a:pt x="866012" y="939419"/>
                  </a:cubicBezTo>
                  <a:cubicBezTo>
                    <a:pt x="859789" y="937895"/>
                    <a:pt x="853566" y="935609"/>
                    <a:pt x="847343" y="935228"/>
                  </a:cubicBezTo>
                  <a:cubicBezTo>
                    <a:pt x="816355" y="932815"/>
                    <a:pt x="785494" y="929640"/>
                    <a:pt x="754887" y="923798"/>
                  </a:cubicBezTo>
                  <a:cubicBezTo>
                    <a:pt x="717041" y="916559"/>
                    <a:pt x="678814" y="911225"/>
                    <a:pt x="640841" y="905002"/>
                  </a:cubicBezTo>
                  <a:cubicBezTo>
                    <a:pt x="611377" y="900176"/>
                    <a:pt x="581786" y="895604"/>
                    <a:pt x="552449" y="890016"/>
                  </a:cubicBezTo>
                  <a:cubicBezTo>
                    <a:pt x="530605" y="885952"/>
                    <a:pt x="508634" y="881634"/>
                    <a:pt x="487298" y="875157"/>
                  </a:cubicBezTo>
                  <a:cubicBezTo>
                    <a:pt x="447293" y="863219"/>
                    <a:pt x="407669" y="849757"/>
                    <a:pt x="368172" y="836676"/>
                  </a:cubicBezTo>
                  <a:cubicBezTo>
                    <a:pt x="340105" y="827405"/>
                    <a:pt x="312165" y="818007"/>
                    <a:pt x="284479" y="807720"/>
                  </a:cubicBezTo>
                  <a:cubicBezTo>
                    <a:pt x="275716" y="804418"/>
                    <a:pt x="268350" y="797814"/>
                    <a:pt x="259968" y="793369"/>
                  </a:cubicBezTo>
                  <a:cubicBezTo>
                    <a:pt x="237362" y="781431"/>
                    <a:pt x="215264" y="768477"/>
                    <a:pt x="191896" y="758571"/>
                  </a:cubicBezTo>
                  <a:cubicBezTo>
                    <a:pt x="174751" y="751332"/>
                    <a:pt x="164337" y="736981"/>
                    <a:pt x="149986" y="726694"/>
                  </a:cubicBezTo>
                  <a:cubicBezTo>
                    <a:pt x="95885" y="688340"/>
                    <a:pt x="76454" y="635635"/>
                    <a:pt x="97155" y="572770"/>
                  </a:cubicBezTo>
                  <a:cubicBezTo>
                    <a:pt x="101854" y="558419"/>
                    <a:pt x="107188" y="542290"/>
                    <a:pt x="117475" y="532257"/>
                  </a:cubicBezTo>
                  <a:cubicBezTo>
                    <a:pt x="148082" y="502285"/>
                    <a:pt x="174244" y="467868"/>
                    <a:pt x="210312" y="443611"/>
                  </a:cubicBezTo>
                  <a:cubicBezTo>
                    <a:pt x="226949" y="432435"/>
                    <a:pt x="242189" y="419100"/>
                    <a:pt x="259080" y="408178"/>
                  </a:cubicBezTo>
                  <a:cubicBezTo>
                    <a:pt x="294005" y="385572"/>
                    <a:pt x="331851" y="368808"/>
                    <a:pt x="369443" y="351282"/>
                  </a:cubicBezTo>
                  <a:cubicBezTo>
                    <a:pt x="388366" y="342519"/>
                    <a:pt x="405257" y="329565"/>
                    <a:pt x="424434" y="321564"/>
                  </a:cubicBezTo>
                  <a:cubicBezTo>
                    <a:pt x="456946" y="308229"/>
                    <a:pt x="490474" y="297434"/>
                    <a:pt x="523494" y="285369"/>
                  </a:cubicBezTo>
                  <a:cubicBezTo>
                    <a:pt x="547624" y="276479"/>
                    <a:pt x="571246" y="266319"/>
                    <a:pt x="595503" y="258191"/>
                  </a:cubicBezTo>
                  <a:cubicBezTo>
                    <a:pt x="636397" y="244348"/>
                    <a:pt x="678561" y="234696"/>
                    <a:pt x="719455" y="219710"/>
                  </a:cubicBezTo>
                  <a:cubicBezTo>
                    <a:pt x="743712" y="210820"/>
                    <a:pt x="770763" y="207772"/>
                    <a:pt x="796290" y="199644"/>
                  </a:cubicBezTo>
                  <a:cubicBezTo>
                    <a:pt x="829945" y="188976"/>
                    <a:pt x="865124" y="182499"/>
                    <a:pt x="899541" y="174117"/>
                  </a:cubicBezTo>
                  <a:cubicBezTo>
                    <a:pt x="912749" y="170815"/>
                    <a:pt x="925830" y="166878"/>
                    <a:pt x="939038" y="163703"/>
                  </a:cubicBezTo>
                  <a:cubicBezTo>
                    <a:pt x="953897" y="160274"/>
                    <a:pt x="968883" y="157734"/>
                    <a:pt x="983869" y="154559"/>
                  </a:cubicBezTo>
                  <a:cubicBezTo>
                    <a:pt x="990092" y="153289"/>
                    <a:pt x="996188" y="150749"/>
                    <a:pt x="1002538" y="149733"/>
                  </a:cubicBezTo>
                  <a:cubicBezTo>
                    <a:pt x="1023112" y="146177"/>
                    <a:pt x="1043813" y="143510"/>
                    <a:pt x="1064260" y="139446"/>
                  </a:cubicBezTo>
                  <a:cubicBezTo>
                    <a:pt x="1108583" y="130683"/>
                    <a:pt x="1152525" y="120269"/>
                    <a:pt x="1196975" y="112141"/>
                  </a:cubicBezTo>
                  <a:cubicBezTo>
                    <a:pt x="1282065" y="96520"/>
                    <a:pt x="1367409" y="82042"/>
                    <a:pt x="1452499" y="66548"/>
                  </a:cubicBezTo>
                  <a:cubicBezTo>
                    <a:pt x="1463675" y="64516"/>
                    <a:pt x="1474343" y="60198"/>
                    <a:pt x="1485392" y="56896"/>
                  </a:cubicBezTo>
                  <a:cubicBezTo>
                    <a:pt x="1479804" y="52832"/>
                    <a:pt x="1474978" y="51689"/>
                    <a:pt x="1470279" y="51689"/>
                  </a:cubicBezTo>
                  <a:cubicBezTo>
                    <a:pt x="1469644" y="51689"/>
                    <a:pt x="1469136" y="51689"/>
                    <a:pt x="1468501" y="51689"/>
                  </a:cubicBezTo>
                  <a:cubicBezTo>
                    <a:pt x="1418717" y="54483"/>
                    <a:pt x="1368933" y="56769"/>
                    <a:pt x="1319276" y="60579"/>
                  </a:cubicBezTo>
                  <a:cubicBezTo>
                    <a:pt x="1262888" y="65024"/>
                    <a:pt x="1206627" y="70231"/>
                    <a:pt x="1150493" y="76581"/>
                  </a:cubicBezTo>
                  <a:cubicBezTo>
                    <a:pt x="1100836" y="82169"/>
                    <a:pt x="1051433" y="89662"/>
                    <a:pt x="1002030" y="96647"/>
                  </a:cubicBezTo>
                  <a:cubicBezTo>
                    <a:pt x="982091" y="99441"/>
                    <a:pt x="962152" y="102743"/>
                    <a:pt x="942340" y="106172"/>
                  </a:cubicBezTo>
                  <a:cubicBezTo>
                    <a:pt x="904240" y="112776"/>
                    <a:pt x="865886" y="118745"/>
                    <a:pt x="828040" y="126746"/>
                  </a:cubicBezTo>
                  <a:cubicBezTo>
                    <a:pt x="796417" y="133350"/>
                    <a:pt x="765556" y="142367"/>
                    <a:pt x="734060" y="149733"/>
                  </a:cubicBezTo>
                  <a:cubicBezTo>
                    <a:pt x="723138" y="152273"/>
                    <a:pt x="711454" y="151765"/>
                    <a:pt x="700532" y="154559"/>
                  </a:cubicBezTo>
                  <a:cubicBezTo>
                    <a:pt x="675005" y="160909"/>
                    <a:pt x="649478" y="168021"/>
                    <a:pt x="624332" y="175895"/>
                  </a:cubicBezTo>
                  <a:cubicBezTo>
                    <a:pt x="585089" y="188087"/>
                    <a:pt x="545719" y="200279"/>
                    <a:pt x="506857" y="213995"/>
                  </a:cubicBezTo>
                  <a:cubicBezTo>
                    <a:pt x="471297" y="226568"/>
                    <a:pt x="436245" y="240919"/>
                    <a:pt x="401193" y="254889"/>
                  </a:cubicBezTo>
                  <a:cubicBezTo>
                    <a:pt x="382651" y="262255"/>
                    <a:pt x="363855" y="269367"/>
                    <a:pt x="346329" y="278765"/>
                  </a:cubicBezTo>
                  <a:cubicBezTo>
                    <a:pt x="316611" y="294386"/>
                    <a:pt x="287909" y="311785"/>
                    <a:pt x="258826" y="328422"/>
                  </a:cubicBezTo>
                  <a:cubicBezTo>
                    <a:pt x="254635" y="330835"/>
                    <a:pt x="250444" y="333502"/>
                    <a:pt x="246126" y="335534"/>
                  </a:cubicBezTo>
                  <a:cubicBezTo>
                    <a:pt x="195072" y="360680"/>
                    <a:pt x="150114" y="394462"/>
                    <a:pt x="109474" y="433959"/>
                  </a:cubicBezTo>
                  <a:cubicBezTo>
                    <a:pt x="98044" y="445135"/>
                    <a:pt x="90297" y="460248"/>
                    <a:pt x="77851" y="469900"/>
                  </a:cubicBezTo>
                  <a:cubicBezTo>
                    <a:pt x="54483" y="488188"/>
                    <a:pt x="41148" y="514096"/>
                    <a:pt x="30353" y="538734"/>
                  </a:cubicBezTo>
                  <a:cubicBezTo>
                    <a:pt x="0" y="607949"/>
                    <a:pt x="6223" y="675513"/>
                    <a:pt x="54737" y="736346"/>
                  </a:cubicBezTo>
                  <a:cubicBezTo>
                    <a:pt x="69850" y="755396"/>
                    <a:pt x="88900" y="770255"/>
                    <a:pt x="106299" y="786892"/>
                  </a:cubicBezTo>
                  <a:cubicBezTo>
                    <a:pt x="131699" y="811149"/>
                    <a:pt x="160528" y="828929"/>
                    <a:pt x="190754" y="844931"/>
                  </a:cubicBezTo>
                  <a:cubicBezTo>
                    <a:pt x="221234" y="861187"/>
                    <a:pt x="252603" y="875538"/>
                    <a:pt x="283972" y="890016"/>
                  </a:cubicBezTo>
                  <a:cubicBezTo>
                    <a:pt x="290322" y="893064"/>
                    <a:pt x="297942" y="893572"/>
                    <a:pt x="304800" y="895350"/>
                  </a:cubicBezTo>
                  <a:cubicBezTo>
                    <a:pt x="311023" y="897001"/>
                    <a:pt x="317246" y="898525"/>
                    <a:pt x="323342" y="900557"/>
                  </a:cubicBezTo>
                  <a:cubicBezTo>
                    <a:pt x="348107" y="909320"/>
                    <a:pt x="372364" y="919861"/>
                    <a:pt x="397637" y="926719"/>
                  </a:cubicBezTo>
                  <a:cubicBezTo>
                    <a:pt x="440055" y="938149"/>
                    <a:pt x="483108" y="947293"/>
                    <a:pt x="525907" y="957326"/>
                  </a:cubicBezTo>
                  <a:cubicBezTo>
                    <a:pt x="559562" y="965200"/>
                    <a:pt x="592582" y="975487"/>
                    <a:pt x="627380" y="979170"/>
                  </a:cubicBezTo>
                  <a:cubicBezTo>
                    <a:pt x="668020" y="983488"/>
                    <a:pt x="708025" y="992759"/>
                    <a:pt x="748538" y="999109"/>
                  </a:cubicBezTo>
                  <a:cubicBezTo>
                    <a:pt x="770763" y="1002538"/>
                    <a:pt x="793242" y="1004443"/>
                    <a:pt x="815467" y="1006983"/>
                  </a:cubicBezTo>
                  <a:cubicBezTo>
                    <a:pt x="853186" y="1011174"/>
                    <a:pt x="890778" y="1014857"/>
                    <a:pt x="928497" y="1019429"/>
                  </a:cubicBezTo>
                  <a:cubicBezTo>
                    <a:pt x="965581" y="1023874"/>
                    <a:pt x="1003046" y="1020826"/>
                    <a:pt x="1040130" y="1026668"/>
                  </a:cubicBezTo>
                  <a:cubicBezTo>
                    <a:pt x="1043178" y="1027176"/>
                    <a:pt x="1046226" y="1027303"/>
                    <a:pt x="1049274" y="1027303"/>
                  </a:cubicBezTo>
                  <a:cubicBezTo>
                    <a:pt x="1054989" y="1027303"/>
                    <a:pt x="1060831" y="1026795"/>
                    <a:pt x="1066546" y="1026795"/>
                  </a:cubicBezTo>
                  <a:cubicBezTo>
                    <a:pt x="1067308" y="1026795"/>
                    <a:pt x="1068070" y="1026795"/>
                    <a:pt x="1068832" y="1026795"/>
                  </a:cubicBezTo>
                  <a:cubicBezTo>
                    <a:pt x="1085342" y="1027176"/>
                    <a:pt x="1102106" y="1027557"/>
                    <a:pt x="1118616" y="1028573"/>
                  </a:cubicBezTo>
                  <a:cubicBezTo>
                    <a:pt x="1142746" y="1030097"/>
                    <a:pt x="1166749" y="1033272"/>
                    <a:pt x="1190879" y="1033907"/>
                  </a:cubicBezTo>
                  <a:cubicBezTo>
                    <a:pt x="1225804" y="1034796"/>
                    <a:pt x="1260856" y="1033780"/>
                    <a:pt x="1295908" y="1035177"/>
                  </a:cubicBezTo>
                  <a:cubicBezTo>
                    <a:pt x="1317244" y="1036066"/>
                    <a:pt x="1338453" y="1036320"/>
                    <a:pt x="1359789" y="1036320"/>
                  </a:cubicBezTo>
                  <a:cubicBezTo>
                    <a:pt x="1397381" y="1036320"/>
                    <a:pt x="1434973" y="1035431"/>
                    <a:pt x="1472565" y="1034796"/>
                  </a:cubicBezTo>
                  <a:cubicBezTo>
                    <a:pt x="1507109" y="1034288"/>
                    <a:pt x="1541526" y="1032129"/>
                    <a:pt x="1575943" y="1030351"/>
                  </a:cubicBezTo>
                  <a:cubicBezTo>
                    <a:pt x="1629918" y="1027684"/>
                    <a:pt x="1684020" y="1025271"/>
                    <a:pt x="1737995" y="1021588"/>
                  </a:cubicBezTo>
                  <a:cubicBezTo>
                    <a:pt x="1798320" y="1017397"/>
                    <a:pt x="1858645" y="1012063"/>
                    <a:pt x="1918970" y="1006856"/>
                  </a:cubicBezTo>
                  <a:cubicBezTo>
                    <a:pt x="1929384" y="1005967"/>
                    <a:pt x="1939417" y="1002919"/>
                    <a:pt x="1949831" y="1002030"/>
                  </a:cubicBezTo>
                  <a:cubicBezTo>
                    <a:pt x="1981073" y="998982"/>
                    <a:pt x="2012442" y="997585"/>
                    <a:pt x="2043557" y="993648"/>
                  </a:cubicBezTo>
                  <a:cubicBezTo>
                    <a:pt x="2073148" y="989838"/>
                    <a:pt x="2102358" y="983107"/>
                    <a:pt x="2131949" y="978789"/>
                  </a:cubicBezTo>
                  <a:cubicBezTo>
                    <a:pt x="2158873" y="974979"/>
                    <a:pt x="2186051" y="973455"/>
                    <a:pt x="2212848" y="969645"/>
                  </a:cubicBezTo>
                  <a:cubicBezTo>
                    <a:pt x="2233549" y="966597"/>
                    <a:pt x="2253869" y="961136"/>
                    <a:pt x="2274443" y="957707"/>
                  </a:cubicBezTo>
                  <a:cubicBezTo>
                    <a:pt x="2324481" y="949071"/>
                    <a:pt x="2374773" y="941959"/>
                    <a:pt x="2424557" y="932434"/>
                  </a:cubicBezTo>
                  <a:cubicBezTo>
                    <a:pt x="2465451" y="924687"/>
                    <a:pt x="2505837" y="914400"/>
                    <a:pt x="2546350" y="905002"/>
                  </a:cubicBezTo>
                  <a:cubicBezTo>
                    <a:pt x="2556510" y="902589"/>
                    <a:pt x="2566289" y="898398"/>
                    <a:pt x="2576322" y="895985"/>
                  </a:cubicBezTo>
                  <a:cubicBezTo>
                    <a:pt x="2612263" y="887095"/>
                    <a:pt x="2648712" y="879729"/>
                    <a:pt x="2684272" y="869442"/>
                  </a:cubicBezTo>
                  <a:cubicBezTo>
                    <a:pt x="2726690" y="857123"/>
                    <a:pt x="2768600" y="843026"/>
                    <a:pt x="2810510" y="828675"/>
                  </a:cubicBezTo>
                  <a:cubicBezTo>
                    <a:pt x="2852420" y="814324"/>
                    <a:pt x="2894711" y="800862"/>
                    <a:pt x="2935351" y="783590"/>
                  </a:cubicBezTo>
                  <a:cubicBezTo>
                    <a:pt x="3006725" y="752983"/>
                    <a:pt x="3076575" y="720090"/>
                    <a:pt x="3140329" y="674497"/>
                  </a:cubicBezTo>
                  <a:cubicBezTo>
                    <a:pt x="3191764" y="637667"/>
                    <a:pt x="3238881" y="597662"/>
                    <a:pt x="3275330" y="545338"/>
                  </a:cubicBezTo>
                  <a:cubicBezTo>
                    <a:pt x="3293999" y="518541"/>
                    <a:pt x="3302635" y="489331"/>
                    <a:pt x="3306826" y="458089"/>
                  </a:cubicBezTo>
                  <a:cubicBezTo>
                    <a:pt x="3311144" y="425577"/>
                    <a:pt x="3302000" y="395605"/>
                    <a:pt x="3287522" y="367030"/>
                  </a:cubicBezTo>
                  <a:cubicBezTo>
                    <a:pt x="3268599" y="329946"/>
                    <a:pt x="3243834" y="297815"/>
                    <a:pt x="3212719" y="269621"/>
                  </a:cubicBezTo>
                  <a:cubicBezTo>
                    <a:pt x="3180715" y="240538"/>
                    <a:pt x="3145028" y="217297"/>
                    <a:pt x="3108452" y="195453"/>
                  </a:cubicBezTo>
                  <a:cubicBezTo>
                    <a:pt x="3082925" y="180340"/>
                    <a:pt x="3055366" y="168148"/>
                    <a:pt x="3027807" y="157099"/>
                  </a:cubicBezTo>
                  <a:cubicBezTo>
                    <a:pt x="2978404" y="137541"/>
                    <a:pt x="2928747" y="117602"/>
                    <a:pt x="2877947" y="102108"/>
                  </a:cubicBezTo>
                  <a:cubicBezTo>
                    <a:pt x="2830195" y="87503"/>
                    <a:pt x="2780538" y="79502"/>
                    <a:pt x="2732278" y="66421"/>
                  </a:cubicBezTo>
                  <a:cubicBezTo>
                    <a:pt x="2660904" y="47117"/>
                    <a:pt x="2587625" y="40132"/>
                    <a:pt x="2514981" y="29337"/>
                  </a:cubicBezTo>
                  <a:cubicBezTo>
                    <a:pt x="2455164" y="20574"/>
                    <a:pt x="2394458" y="17399"/>
                    <a:pt x="2334133" y="13335"/>
                  </a:cubicBezTo>
                  <a:cubicBezTo>
                    <a:pt x="2271141" y="9144"/>
                    <a:pt x="2208149" y="6477"/>
                    <a:pt x="2145157" y="3810"/>
                  </a:cubicBezTo>
                  <a:cubicBezTo>
                    <a:pt x="2118614" y="2667"/>
                    <a:pt x="2091944" y="3429"/>
                    <a:pt x="2065274" y="2794"/>
                  </a:cubicBezTo>
                  <a:cubicBezTo>
                    <a:pt x="2040636" y="2286"/>
                    <a:pt x="2016125" y="0"/>
                    <a:pt x="19917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946075" y="6975777"/>
            <a:ext cx="3650666" cy="1148172"/>
            <a:chOff x="0" y="0"/>
            <a:chExt cx="3650666" cy="1148169"/>
          </a:xfrm>
        </p:grpSpPr>
        <p:sp>
          <p:nvSpPr>
            <p:cNvPr id="5" name="Freeform 5"/>
            <p:cNvSpPr/>
            <p:nvPr/>
          </p:nvSpPr>
          <p:spPr>
            <a:xfrm>
              <a:off x="-13081" y="-254"/>
              <a:ext cx="3667379" cy="1149731"/>
            </a:xfrm>
            <a:custGeom>
              <a:avLst/>
              <a:gdLst/>
              <a:ahLst/>
              <a:cxnLst/>
              <a:rect l="l" t="t" r="r" b="b"/>
              <a:pathLst>
                <a:path w="3667379" h="1149731">
                  <a:moveTo>
                    <a:pt x="1584960" y="12827"/>
                  </a:moveTo>
                  <a:cubicBezTo>
                    <a:pt x="1590421" y="11684"/>
                    <a:pt x="1595882" y="9779"/>
                    <a:pt x="1601470" y="9652"/>
                  </a:cubicBezTo>
                  <a:cubicBezTo>
                    <a:pt x="1654302" y="9144"/>
                    <a:pt x="1707134" y="9398"/>
                    <a:pt x="1759966" y="8763"/>
                  </a:cubicBezTo>
                  <a:cubicBezTo>
                    <a:pt x="1783969" y="8509"/>
                    <a:pt x="1807972" y="6350"/>
                    <a:pt x="1831848" y="5842"/>
                  </a:cubicBezTo>
                  <a:cubicBezTo>
                    <a:pt x="1870202" y="5207"/>
                    <a:pt x="1908556" y="5334"/>
                    <a:pt x="1946910" y="4953"/>
                  </a:cubicBezTo>
                  <a:cubicBezTo>
                    <a:pt x="1954911" y="4826"/>
                    <a:pt x="1962912" y="4318"/>
                    <a:pt x="1970913" y="4318"/>
                  </a:cubicBezTo>
                  <a:cubicBezTo>
                    <a:pt x="2015490" y="4064"/>
                    <a:pt x="2060067" y="4191"/>
                    <a:pt x="2104644" y="3429"/>
                  </a:cubicBezTo>
                  <a:cubicBezTo>
                    <a:pt x="2138045" y="2794"/>
                    <a:pt x="2171446" y="254"/>
                    <a:pt x="2204847" y="127"/>
                  </a:cubicBezTo>
                  <a:cubicBezTo>
                    <a:pt x="2232279" y="0"/>
                    <a:pt x="2259838" y="2667"/>
                    <a:pt x="2287397" y="3429"/>
                  </a:cubicBezTo>
                  <a:cubicBezTo>
                    <a:pt x="2316988" y="4191"/>
                    <a:pt x="2346452" y="3302"/>
                    <a:pt x="2375916" y="4572"/>
                  </a:cubicBezTo>
                  <a:cubicBezTo>
                    <a:pt x="2445639" y="7493"/>
                    <a:pt x="2515489" y="10414"/>
                    <a:pt x="2585212" y="15113"/>
                  </a:cubicBezTo>
                  <a:cubicBezTo>
                    <a:pt x="2652141" y="19558"/>
                    <a:pt x="2719324" y="22987"/>
                    <a:pt x="2785618" y="32766"/>
                  </a:cubicBezTo>
                  <a:cubicBezTo>
                    <a:pt x="2866009" y="44577"/>
                    <a:pt x="2947289" y="52324"/>
                    <a:pt x="3026283" y="73787"/>
                  </a:cubicBezTo>
                  <a:cubicBezTo>
                    <a:pt x="3079750" y="88265"/>
                    <a:pt x="3134741" y="97155"/>
                    <a:pt x="3187700" y="113411"/>
                  </a:cubicBezTo>
                  <a:cubicBezTo>
                    <a:pt x="3243961" y="130683"/>
                    <a:pt x="3298825" y="152654"/>
                    <a:pt x="3353562" y="174371"/>
                  </a:cubicBezTo>
                  <a:cubicBezTo>
                    <a:pt x="3384169" y="186563"/>
                    <a:pt x="3414649" y="200152"/>
                    <a:pt x="3442843" y="216789"/>
                  </a:cubicBezTo>
                  <a:cubicBezTo>
                    <a:pt x="3483483" y="240919"/>
                    <a:pt x="3522853" y="266700"/>
                    <a:pt x="3558413" y="298831"/>
                  </a:cubicBezTo>
                  <a:cubicBezTo>
                    <a:pt x="3592957" y="330073"/>
                    <a:pt x="3620389" y="365633"/>
                    <a:pt x="3641217" y="406781"/>
                  </a:cubicBezTo>
                  <a:cubicBezTo>
                    <a:pt x="3657346" y="438404"/>
                    <a:pt x="3667379" y="471678"/>
                    <a:pt x="3662680" y="507619"/>
                  </a:cubicBezTo>
                  <a:cubicBezTo>
                    <a:pt x="3658108" y="542163"/>
                    <a:pt x="3648456" y="574548"/>
                    <a:pt x="3627882" y="604266"/>
                  </a:cubicBezTo>
                  <a:cubicBezTo>
                    <a:pt x="3587496" y="662305"/>
                    <a:pt x="3535426" y="706501"/>
                    <a:pt x="3478403" y="747395"/>
                  </a:cubicBezTo>
                  <a:cubicBezTo>
                    <a:pt x="3407791" y="797941"/>
                    <a:pt x="3330321" y="834390"/>
                    <a:pt x="3251327" y="868172"/>
                  </a:cubicBezTo>
                  <a:cubicBezTo>
                    <a:pt x="3206369" y="887476"/>
                    <a:pt x="3159506" y="902335"/>
                    <a:pt x="3113151" y="918210"/>
                  </a:cubicBezTo>
                  <a:cubicBezTo>
                    <a:pt x="3066796" y="934085"/>
                    <a:pt x="3020441" y="949833"/>
                    <a:pt x="2973324" y="963422"/>
                  </a:cubicBezTo>
                  <a:cubicBezTo>
                    <a:pt x="2933954" y="974852"/>
                    <a:pt x="2893568" y="982853"/>
                    <a:pt x="2853690" y="992759"/>
                  </a:cubicBezTo>
                  <a:cubicBezTo>
                    <a:pt x="2842514" y="995553"/>
                    <a:pt x="2831719" y="1000125"/>
                    <a:pt x="2820416" y="1002792"/>
                  </a:cubicBezTo>
                  <a:cubicBezTo>
                    <a:pt x="2775585" y="1013333"/>
                    <a:pt x="2730754" y="1024636"/>
                    <a:pt x="2685542" y="1033272"/>
                  </a:cubicBezTo>
                  <a:cubicBezTo>
                    <a:pt x="2630297" y="1043813"/>
                    <a:pt x="2574671" y="1051687"/>
                    <a:pt x="2519299" y="1061212"/>
                  </a:cubicBezTo>
                  <a:cubicBezTo>
                    <a:pt x="2496439" y="1065149"/>
                    <a:pt x="2473960" y="1071118"/>
                    <a:pt x="2450973" y="1074547"/>
                  </a:cubicBezTo>
                  <a:cubicBezTo>
                    <a:pt x="2421255" y="1078865"/>
                    <a:pt x="2391029" y="1080516"/>
                    <a:pt x="2361311" y="1084707"/>
                  </a:cubicBezTo>
                  <a:cubicBezTo>
                    <a:pt x="2328545" y="1089406"/>
                    <a:pt x="2296160" y="1096899"/>
                    <a:pt x="2263394" y="1101090"/>
                  </a:cubicBezTo>
                  <a:cubicBezTo>
                    <a:pt x="2228977" y="1105408"/>
                    <a:pt x="2194179" y="1107059"/>
                    <a:pt x="2159635" y="1110361"/>
                  </a:cubicBezTo>
                  <a:cubicBezTo>
                    <a:pt x="2148205" y="1111377"/>
                    <a:pt x="2137029" y="1114679"/>
                    <a:pt x="2125472" y="1115695"/>
                  </a:cubicBezTo>
                  <a:cubicBezTo>
                    <a:pt x="2058670" y="1121410"/>
                    <a:pt x="1991868" y="1127379"/>
                    <a:pt x="1925066" y="1131951"/>
                  </a:cubicBezTo>
                  <a:cubicBezTo>
                    <a:pt x="1865249" y="1136142"/>
                    <a:pt x="1805432" y="1138682"/>
                    <a:pt x="1745615" y="1141730"/>
                  </a:cubicBezTo>
                  <a:cubicBezTo>
                    <a:pt x="1707388" y="1143635"/>
                    <a:pt x="1669288" y="1146048"/>
                    <a:pt x="1631061" y="1146683"/>
                  </a:cubicBezTo>
                  <a:cubicBezTo>
                    <a:pt x="1565783" y="1147699"/>
                    <a:pt x="1500505" y="1149731"/>
                    <a:pt x="1435354" y="1147191"/>
                  </a:cubicBezTo>
                  <a:cubicBezTo>
                    <a:pt x="1396492" y="1145667"/>
                    <a:pt x="1357757" y="1146810"/>
                    <a:pt x="1319022" y="1145794"/>
                  </a:cubicBezTo>
                  <a:cubicBezTo>
                    <a:pt x="1292352" y="1145032"/>
                    <a:pt x="1265809" y="1141603"/>
                    <a:pt x="1239012" y="1139952"/>
                  </a:cubicBezTo>
                  <a:cubicBezTo>
                    <a:pt x="1220724" y="1138682"/>
                    <a:pt x="1202182" y="1138428"/>
                    <a:pt x="1183767" y="1137920"/>
                  </a:cubicBezTo>
                  <a:cubicBezTo>
                    <a:pt x="1173099" y="1137666"/>
                    <a:pt x="1162304" y="1139444"/>
                    <a:pt x="1151890" y="1137793"/>
                  </a:cubicBezTo>
                  <a:cubicBezTo>
                    <a:pt x="1110869" y="1131189"/>
                    <a:pt x="1069340" y="1134745"/>
                    <a:pt x="1028319" y="1129665"/>
                  </a:cubicBezTo>
                  <a:cubicBezTo>
                    <a:pt x="986663" y="1124585"/>
                    <a:pt x="945007" y="1120394"/>
                    <a:pt x="903224" y="1115822"/>
                  </a:cubicBezTo>
                  <a:cubicBezTo>
                    <a:pt x="878586" y="1113155"/>
                    <a:pt x="853694" y="1110996"/>
                    <a:pt x="829056" y="1107186"/>
                  </a:cubicBezTo>
                  <a:cubicBezTo>
                    <a:pt x="784225" y="1100201"/>
                    <a:pt x="739902" y="1089787"/>
                    <a:pt x="694944" y="1085088"/>
                  </a:cubicBezTo>
                  <a:cubicBezTo>
                    <a:pt x="656336" y="1081024"/>
                    <a:pt x="619760" y="1069721"/>
                    <a:pt x="582549" y="1060958"/>
                  </a:cubicBezTo>
                  <a:cubicBezTo>
                    <a:pt x="535178" y="1049909"/>
                    <a:pt x="487426" y="1039749"/>
                    <a:pt x="440436" y="1027049"/>
                  </a:cubicBezTo>
                  <a:cubicBezTo>
                    <a:pt x="412496" y="1019556"/>
                    <a:pt x="385572" y="1007745"/>
                    <a:pt x="358140" y="998093"/>
                  </a:cubicBezTo>
                  <a:cubicBezTo>
                    <a:pt x="351409" y="995807"/>
                    <a:pt x="344424" y="994029"/>
                    <a:pt x="337566" y="992251"/>
                  </a:cubicBezTo>
                  <a:cubicBezTo>
                    <a:pt x="329819" y="990219"/>
                    <a:pt x="321437" y="989584"/>
                    <a:pt x="314452" y="986282"/>
                  </a:cubicBezTo>
                  <a:cubicBezTo>
                    <a:pt x="279781" y="970153"/>
                    <a:pt x="244983" y="954278"/>
                    <a:pt x="211201" y="936244"/>
                  </a:cubicBezTo>
                  <a:cubicBezTo>
                    <a:pt x="177800" y="918464"/>
                    <a:pt x="145796" y="898652"/>
                    <a:pt x="117729" y="871855"/>
                  </a:cubicBezTo>
                  <a:cubicBezTo>
                    <a:pt x="98425" y="853440"/>
                    <a:pt x="77343" y="836930"/>
                    <a:pt x="60579" y="815848"/>
                  </a:cubicBezTo>
                  <a:cubicBezTo>
                    <a:pt x="6858" y="748411"/>
                    <a:pt x="0" y="673608"/>
                    <a:pt x="33655" y="596900"/>
                  </a:cubicBezTo>
                  <a:cubicBezTo>
                    <a:pt x="45593" y="569595"/>
                    <a:pt x="60325" y="540893"/>
                    <a:pt x="86233" y="520573"/>
                  </a:cubicBezTo>
                  <a:cubicBezTo>
                    <a:pt x="99949" y="509905"/>
                    <a:pt x="108585" y="493141"/>
                    <a:pt x="121158" y="480822"/>
                  </a:cubicBezTo>
                  <a:cubicBezTo>
                    <a:pt x="166116" y="437007"/>
                    <a:pt x="216027" y="399669"/>
                    <a:pt x="272542" y="371729"/>
                  </a:cubicBezTo>
                  <a:cubicBezTo>
                    <a:pt x="277368" y="369443"/>
                    <a:pt x="281940" y="366395"/>
                    <a:pt x="286639" y="363855"/>
                  </a:cubicBezTo>
                  <a:cubicBezTo>
                    <a:pt x="318897" y="345440"/>
                    <a:pt x="350647" y="326136"/>
                    <a:pt x="383540" y="308864"/>
                  </a:cubicBezTo>
                  <a:cubicBezTo>
                    <a:pt x="402971" y="298577"/>
                    <a:pt x="423799" y="290576"/>
                    <a:pt x="444373" y="282448"/>
                  </a:cubicBezTo>
                  <a:cubicBezTo>
                    <a:pt x="483235" y="266954"/>
                    <a:pt x="521970" y="251079"/>
                    <a:pt x="561467" y="237236"/>
                  </a:cubicBezTo>
                  <a:cubicBezTo>
                    <a:pt x="604393" y="221996"/>
                    <a:pt x="647954" y="208534"/>
                    <a:pt x="691515" y="195072"/>
                  </a:cubicBezTo>
                  <a:cubicBezTo>
                    <a:pt x="719328" y="186436"/>
                    <a:pt x="747522" y="178562"/>
                    <a:pt x="775843" y="171450"/>
                  </a:cubicBezTo>
                  <a:cubicBezTo>
                    <a:pt x="787908" y="168402"/>
                    <a:pt x="800862" y="169037"/>
                    <a:pt x="812927" y="166116"/>
                  </a:cubicBezTo>
                  <a:cubicBezTo>
                    <a:pt x="847725" y="157988"/>
                    <a:pt x="882015" y="147828"/>
                    <a:pt x="916940" y="140589"/>
                  </a:cubicBezTo>
                  <a:cubicBezTo>
                    <a:pt x="958977" y="131826"/>
                    <a:pt x="1001395" y="125222"/>
                    <a:pt x="1043559" y="117856"/>
                  </a:cubicBezTo>
                  <a:cubicBezTo>
                    <a:pt x="1065530" y="114046"/>
                    <a:pt x="1087628" y="110490"/>
                    <a:pt x="1109726" y="107315"/>
                  </a:cubicBezTo>
                  <a:cubicBezTo>
                    <a:pt x="1164463" y="99568"/>
                    <a:pt x="1219200" y="91313"/>
                    <a:pt x="1274191" y="85090"/>
                  </a:cubicBezTo>
                  <a:cubicBezTo>
                    <a:pt x="1336421" y="78105"/>
                    <a:pt x="1398778" y="72263"/>
                    <a:pt x="1461135" y="67310"/>
                  </a:cubicBezTo>
                  <a:cubicBezTo>
                    <a:pt x="1516126" y="62992"/>
                    <a:pt x="1571371" y="60452"/>
                    <a:pt x="1626489" y="57404"/>
                  </a:cubicBezTo>
                  <a:cubicBezTo>
                    <a:pt x="1632331" y="57150"/>
                    <a:pt x="1638300" y="58039"/>
                    <a:pt x="1645158" y="63119"/>
                  </a:cubicBezTo>
                  <a:cubicBezTo>
                    <a:pt x="1632966" y="66802"/>
                    <a:pt x="1621155" y="71628"/>
                    <a:pt x="1608709" y="73787"/>
                  </a:cubicBezTo>
                  <a:cubicBezTo>
                    <a:pt x="1514475" y="90805"/>
                    <a:pt x="1419987" y="106807"/>
                    <a:pt x="1325753" y="124206"/>
                  </a:cubicBezTo>
                  <a:cubicBezTo>
                    <a:pt x="1276477" y="133223"/>
                    <a:pt x="1227836" y="144780"/>
                    <a:pt x="1178687" y="154432"/>
                  </a:cubicBezTo>
                  <a:cubicBezTo>
                    <a:pt x="1156081" y="159004"/>
                    <a:pt x="1133094" y="161798"/>
                    <a:pt x="1110234" y="165862"/>
                  </a:cubicBezTo>
                  <a:cubicBezTo>
                    <a:pt x="1103249" y="167132"/>
                    <a:pt x="1096518" y="169799"/>
                    <a:pt x="1089660" y="171196"/>
                  </a:cubicBezTo>
                  <a:cubicBezTo>
                    <a:pt x="1073150" y="174752"/>
                    <a:pt x="1056513" y="177546"/>
                    <a:pt x="1040003" y="181356"/>
                  </a:cubicBezTo>
                  <a:cubicBezTo>
                    <a:pt x="1025271" y="184785"/>
                    <a:pt x="1010793" y="189230"/>
                    <a:pt x="996188" y="192786"/>
                  </a:cubicBezTo>
                  <a:cubicBezTo>
                    <a:pt x="957961" y="202184"/>
                    <a:pt x="919099" y="209296"/>
                    <a:pt x="881761" y="221107"/>
                  </a:cubicBezTo>
                  <a:cubicBezTo>
                    <a:pt x="853567" y="230124"/>
                    <a:pt x="823468" y="233426"/>
                    <a:pt x="796671" y="243332"/>
                  </a:cubicBezTo>
                  <a:cubicBezTo>
                    <a:pt x="751459" y="259969"/>
                    <a:pt x="704723" y="270637"/>
                    <a:pt x="659511" y="286004"/>
                  </a:cubicBezTo>
                  <a:cubicBezTo>
                    <a:pt x="632587" y="295021"/>
                    <a:pt x="606425" y="306324"/>
                    <a:pt x="579755" y="316103"/>
                  </a:cubicBezTo>
                  <a:cubicBezTo>
                    <a:pt x="543179" y="329565"/>
                    <a:pt x="506095" y="341376"/>
                    <a:pt x="470154" y="356235"/>
                  </a:cubicBezTo>
                  <a:cubicBezTo>
                    <a:pt x="448945" y="364998"/>
                    <a:pt x="430149" y="379349"/>
                    <a:pt x="409194" y="389128"/>
                  </a:cubicBezTo>
                  <a:cubicBezTo>
                    <a:pt x="367538" y="408559"/>
                    <a:pt x="325628" y="427101"/>
                    <a:pt x="286893" y="452120"/>
                  </a:cubicBezTo>
                  <a:cubicBezTo>
                    <a:pt x="268224" y="464185"/>
                    <a:pt x="251333" y="478917"/>
                    <a:pt x="232918" y="491363"/>
                  </a:cubicBezTo>
                  <a:cubicBezTo>
                    <a:pt x="193040" y="518287"/>
                    <a:pt x="163957" y="556387"/>
                    <a:pt x="130175" y="589661"/>
                  </a:cubicBezTo>
                  <a:cubicBezTo>
                    <a:pt x="118872" y="600837"/>
                    <a:pt x="112903" y="618744"/>
                    <a:pt x="107696" y="634619"/>
                  </a:cubicBezTo>
                  <a:cubicBezTo>
                    <a:pt x="84709" y="704215"/>
                    <a:pt x="106299" y="762635"/>
                    <a:pt x="165735" y="805307"/>
                  </a:cubicBezTo>
                  <a:cubicBezTo>
                    <a:pt x="181483" y="816610"/>
                    <a:pt x="193040" y="832612"/>
                    <a:pt x="212090" y="840613"/>
                  </a:cubicBezTo>
                  <a:cubicBezTo>
                    <a:pt x="238125" y="851535"/>
                    <a:pt x="262509" y="866013"/>
                    <a:pt x="287528" y="879221"/>
                  </a:cubicBezTo>
                  <a:cubicBezTo>
                    <a:pt x="296799" y="884174"/>
                    <a:pt x="305054" y="891413"/>
                    <a:pt x="314706" y="895096"/>
                  </a:cubicBezTo>
                  <a:cubicBezTo>
                    <a:pt x="345313" y="906526"/>
                    <a:pt x="376428" y="916813"/>
                    <a:pt x="407416" y="927100"/>
                  </a:cubicBezTo>
                  <a:cubicBezTo>
                    <a:pt x="451231" y="941705"/>
                    <a:pt x="495173" y="956437"/>
                    <a:pt x="539369" y="969772"/>
                  </a:cubicBezTo>
                  <a:cubicBezTo>
                    <a:pt x="562991" y="976884"/>
                    <a:pt x="587248" y="981583"/>
                    <a:pt x="611505" y="986155"/>
                  </a:cubicBezTo>
                  <a:cubicBezTo>
                    <a:pt x="644017" y="992251"/>
                    <a:pt x="676783" y="997331"/>
                    <a:pt x="709422" y="1002665"/>
                  </a:cubicBezTo>
                  <a:cubicBezTo>
                    <a:pt x="751459" y="1009523"/>
                    <a:pt x="793750" y="1015365"/>
                    <a:pt x="835660" y="1023493"/>
                  </a:cubicBezTo>
                  <a:cubicBezTo>
                    <a:pt x="869569" y="1029970"/>
                    <a:pt x="903732" y="1033526"/>
                    <a:pt x="938022" y="1036193"/>
                  </a:cubicBezTo>
                  <a:cubicBezTo>
                    <a:pt x="945007" y="1036701"/>
                    <a:pt x="951865" y="1039241"/>
                    <a:pt x="958723" y="1040892"/>
                  </a:cubicBezTo>
                  <a:cubicBezTo>
                    <a:pt x="963930" y="1042162"/>
                    <a:pt x="969264" y="1045083"/>
                    <a:pt x="974217" y="1044575"/>
                  </a:cubicBezTo>
                  <a:cubicBezTo>
                    <a:pt x="1024509" y="1039495"/>
                    <a:pt x="1073531" y="1049909"/>
                    <a:pt x="1122807" y="1056640"/>
                  </a:cubicBezTo>
                  <a:cubicBezTo>
                    <a:pt x="1131697" y="1057910"/>
                    <a:pt x="1140841" y="1057148"/>
                    <a:pt x="1149731" y="1057656"/>
                  </a:cubicBezTo>
                  <a:cubicBezTo>
                    <a:pt x="1188085" y="1059815"/>
                    <a:pt x="1226439" y="1062990"/>
                    <a:pt x="1264793" y="1064260"/>
                  </a:cubicBezTo>
                  <a:cubicBezTo>
                    <a:pt x="1294892" y="1065276"/>
                    <a:pt x="1325118" y="1063752"/>
                    <a:pt x="1355090" y="1064387"/>
                  </a:cubicBezTo>
                  <a:cubicBezTo>
                    <a:pt x="1386332" y="1065022"/>
                    <a:pt x="1417447" y="1067435"/>
                    <a:pt x="1448562" y="1067943"/>
                  </a:cubicBezTo>
                  <a:cubicBezTo>
                    <a:pt x="1481582" y="1068451"/>
                    <a:pt x="1514729" y="1067308"/>
                    <a:pt x="1547876" y="1067181"/>
                  </a:cubicBezTo>
                  <a:cubicBezTo>
                    <a:pt x="1567561" y="1067054"/>
                    <a:pt x="1587246" y="1066673"/>
                    <a:pt x="1607058" y="1067816"/>
                  </a:cubicBezTo>
                  <a:cubicBezTo>
                    <a:pt x="1644396" y="1070102"/>
                    <a:pt x="1681480" y="1067562"/>
                    <a:pt x="1718818" y="1064895"/>
                  </a:cubicBezTo>
                  <a:cubicBezTo>
                    <a:pt x="1769364" y="1061212"/>
                    <a:pt x="1820291" y="1063879"/>
                    <a:pt x="1870964" y="1062101"/>
                  </a:cubicBezTo>
                  <a:cubicBezTo>
                    <a:pt x="1902968" y="1060958"/>
                    <a:pt x="1934718" y="1056005"/>
                    <a:pt x="1966722" y="1053465"/>
                  </a:cubicBezTo>
                  <a:cubicBezTo>
                    <a:pt x="1992376" y="1051560"/>
                    <a:pt x="2018157" y="1050671"/>
                    <a:pt x="2043811" y="1049274"/>
                  </a:cubicBezTo>
                  <a:cubicBezTo>
                    <a:pt x="2060575" y="1048385"/>
                    <a:pt x="2077466" y="1048004"/>
                    <a:pt x="2093976" y="1046353"/>
                  </a:cubicBezTo>
                  <a:cubicBezTo>
                    <a:pt x="2145538" y="1041019"/>
                    <a:pt x="2197100" y="1035431"/>
                    <a:pt x="2248662" y="1029462"/>
                  </a:cubicBezTo>
                  <a:cubicBezTo>
                    <a:pt x="2289429" y="1024763"/>
                    <a:pt x="2330196" y="1018540"/>
                    <a:pt x="2370963" y="1014222"/>
                  </a:cubicBezTo>
                  <a:cubicBezTo>
                    <a:pt x="2423160" y="1008761"/>
                    <a:pt x="2474976" y="1001776"/>
                    <a:pt x="2526411" y="991489"/>
                  </a:cubicBezTo>
                  <a:cubicBezTo>
                    <a:pt x="2556129" y="985520"/>
                    <a:pt x="2586355" y="982472"/>
                    <a:pt x="2616073" y="976884"/>
                  </a:cubicBezTo>
                  <a:cubicBezTo>
                    <a:pt x="2656459" y="969391"/>
                    <a:pt x="2696718" y="961136"/>
                    <a:pt x="2736850" y="952373"/>
                  </a:cubicBezTo>
                  <a:cubicBezTo>
                    <a:pt x="2789809" y="940816"/>
                    <a:pt x="2842895" y="929767"/>
                    <a:pt x="2895473" y="916178"/>
                  </a:cubicBezTo>
                  <a:cubicBezTo>
                    <a:pt x="2950718" y="901954"/>
                    <a:pt x="3005709" y="885952"/>
                    <a:pt x="3060319" y="869315"/>
                  </a:cubicBezTo>
                  <a:cubicBezTo>
                    <a:pt x="3156204" y="840232"/>
                    <a:pt x="3249549" y="803529"/>
                    <a:pt x="3339592" y="760095"/>
                  </a:cubicBezTo>
                  <a:cubicBezTo>
                    <a:pt x="3416173" y="723265"/>
                    <a:pt x="3488944" y="679196"/>
                    <a:pt x="3548633" y="617093"/>
                  </a:cubicBezTo>
                  <a:cubicBezTo>
                    <a:pt x="3578224" y="586232"/>
                    <a:pt x="3600830" y="549783"/>
                    <a:pt x="3605656" y="506984"/>
                  </a:cubicBezTo>
                  <a:cubicBezTo>
                    <a:pt x="3609466" y="473202"/>
                    <a:pt x="3601846" y="439039"/>
                    <a:pt x="3583177" y="409321"/>
                  </a:cubicBezTo>
                  <a:cubicBezTo>
                    <a:pt x="3543681" y="346456"/>
                    <a:pt x="3488308" y="300228"/>
                    <a:pt x="3423793" y="265049"/>
                  </a:cubicBezTo>
                  <a:cubicBezTo>
                    <a:pt x="3377564" y="239776"/>
                    <a:pt x="3330702" y="214884"/>
                    <a:pt x="3281933" y="195580"/>
                  </a:cubicBezTo>
                  <a:cubicBezTo>
                    <a:pt x="3226307" y="173736"/>
                    <a:pt x="3168395" y="157607"/>
                    <a:pt x="3111118" y="140208"/>
                  </a:cubicBezTo>
                  <a:cubicBezTo>
                    <a:pt x="3083178" y="131699"/>
                    <a:pt x="3054603" y="125349"/>
                    <a:pt x="3026028" y="118745"/>
                  </a:cubicBezTo>
                  <a:cubicBezTo>
                    <a:pt x="2964052" y="104394"/>
                    <a:pt x="2902458" y="89535"/>
                    <a:pt x="2838830" y="83439"/>
                  </a:cubicBezTo>
                  <a:cubicBezTo>
                    <a:pt x="2784474" y="78359"/>
                    <a:pt x="2730626" y="68707"/>
                    <a:pt x="2676524" y="61976"/>
                  </a:cubicBezTo>
                  <a:cubicBezTo>
                    <a:pt x="2645409" y="58039"/>
                    <a:pt x="2614040" y="55753"/>
                    <a:pt x="2582925" y="52832"/>
                  </a:cubicBezTo>
                  <a:cubicBezTo>
                    <a:pt x="2526918" y="47752"/>
                    <a:pt x="2470912" y="41783"/>
                    <a:pt x="2414777" y="38354"/>
                  </a:cubicBezTo>
                  <a:cubicBezTo>
                    <a:pt x="2369438" y="35687"/>
                    <a:pt x="2323718" y="36449"/>
                    <a:pt x="2278252" y="35433"/>
                  </a:cubicBezTo>
                  <a:cubicBezTo>
                    <a:pt x="2211196" y="34036"/>
                    <a:pt x="2144013" y="31750"/>
                    <a:pt x="2076957" y="30861"/>
                  </a:cubicBezTo>
                  <a:cubicBezTo>
                    <a:pt x="2008250" y="29845"/>
                    <a:pt x="1939543" y="30353"/>
                    <a:pt x="1870963" y="29337"/>
                  </a:cubicBezTo>
                  <a:cubicBezTo>
                    <a:pt x="1797684" y="28321"/>
                    <a:pt x="1724278" y="26289"/>
                    <a:pt x="1650872" y="24765"/>
                  </a:cubicBezTo>
                  <a:cubicBezTo>
                    <a:pt x="1636013" y="24511"/>
                    <a:pt x="1621027" y="25019"/>
                    <a:pt x="1606168" y="24130"/>
                  </a:cubicBezTo>
                  <a:cubicBezTo>
                    <a:pt x="1598802" y="23622"/>
                    <a:pt x="1591563" y="20320"/>
                    <a:pt x="1584197" y="18415"/>
                  </a:cubicBezTo>
                  <a:cubicBezTo>
                    <a:pt x="1584324" y="16637"/>
                    <a:pt x="1584451" y="14859"/>
                    <a:pt x="1584578" y="1308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367502" y="4568971"/>
            <a:ext cx="3650666" cy="1148172"/>
            <a:chOff x="0" y="0"/>
            <a:chExt cx="3650666" cy="1148169"/>
          </a:xfrm>
        </p:grpSpPr>
        <p:sp>
          <p:nvSpPr>
            <p:cNvPr id="7" name="Freeform 7"/>
            <p:cNvSpPr/>
            <p:nvPr/>
          </p:nvSpPr>
          <p:spPr>
            <a:xfrm>
              <a:off x="-13081" y="-254"/>
              <a:ext cx="3667379" cy="1149731"/>
            </a:xfrm>
            <a:custGeom>
              <a:avLst/>
              <a:gdLst/>
              <a:ahLst/>
              <a:cxnLst/>
              <a:rect l="l" t="t" r="r" b="b"/>
              <a:pathLst>
                <a:path w="3667379" h="1149731">
                  <a:moveTo>
                    <a:pt x="1584960" y="12827"/>
                  </a:moveTo>
                  <a:cubicBezTo>
                    <a:pt x="1590421" y="11684"/>
                    <a:pt x="1595882" y="9779"/>
                    <a:pt x="1601470" y="9652"/>
                  </a:cubicBezTo>
                  <a:cubicBezTo>
                    <a:pt x="1654302" y="9144"/>
                    <a:pt x="1707134" y="9398"/>
                    <a:pt x="1759966" y="8763"/>
                  </a:cubicBezTo>
                  <a:cubicBezTo>
                    <a:pt x="1783969" y="8509"/>
                    <a:pt x="1807972" y="6350"/>
                    <a:pt x="1831848" y="5842"/>
                  </a:cubicBezTo>
                  <a:cubicBezTo>
                    <a:pt x="1870202" y="5207"/>
                    <a:pt x="1908556" y="5334"/>
                    <a:pt x="1946910" y="4953"/>
                  </a:cubicBezTo>
                  <a:cubicBezTo>
                    <a:pt x="1954911" y="4826"/>
                    <a:pt x="1962912" y="4318"/>
                    <a:pt x="1970913" y="4318"/>
                  </a:cubicBezTo>
                  <a:cubicBezTo>
                    <a:pt x="2015490" y="4064"/>
                    <a:pt x="2060067" y="4191"/>
                    <a:pt x="2104644" y="3429"/>
                  </a:cubicBezTo>
                  <a:cubicBezTo>
                    <a:pt x="2138045" y="2794"/>
                    <a:pt x="2171446" y="254"/>
                    <a:pt x="2204847" y="127"/>
                  </a:cubicBezTo>
                  <a:cubicBezTo>
                    <a:pt x="2232279" y="0"/>
                    <a:pt x="2259838" y="2667"/>
                    <a:pt x="2287397" y="3429"/>
                  </a:cubicBezTo>
                  <a:cubicBezTo>
                    <a:pt x="2316988" y="4191"/>
                    <a:pt x="2346452" y="3302"/>
                    <a:pt x="2375916" y="4572"/>
                  </a:cubicBezTo>
                  <a:cubicBezTo>
                    <a:pt x="2445639" y="7493"/>
                    <a:pt x="2515489" y="10414"/>
                    <a:pt x="2585212" y="15113"/>
                  </a:cubicBezTo>
                  <a:cubicBezTo>
                    <a:pt x="2652141" y="19558"/>
                    <a:pt x="2719324" y="22987"/>
                    <a:pt x="2785618" y="32766"/>
                  </a:cubicBezTo>
                  <a:cubicBezTo>
                    <a:pt x="2866009" y="44577"/>
                    <a:pt x="2947289" y="52324"/>
                    <a:pt x="3026283" y="73787"/>
                  </a:cubicBezTo>
                  <a:cubicBezTo>
                    <a:pt x="3079750" y="88265"/>
                    <a:pt x="3134741" y="97155"/>
                    <a:pt x="3187700" y="113411"/>
                  </a:cubicBezTo>
                  <a:cubicBezTo>
                    <a:pt x="3243961" y="130683"/>
                    <a:pt x="3298825" y="152654"/>
                    <a:pt x="3353562" y="174371"/>
                  </a:cubicBezTo>
                  <a:cubicBezTo>
                    <a:pt x="3384169" y="186563"/>
                    <a:pt x="3414649" y="200152"/>
                    <a:pt x="3442843" y="216789"/>
                  </a:cubicBezTo>
                  <a:cubicBezTo>
                    <a:pt x="3483483" y="240919"/>
                    <a:pt x="3522853" y="266700"/>
                    <a:pt x="3558413" y="298831"/>
                  </a:cubicBezTo>
                  <a:cubicBezTo>
                    <a:pt x="3592957" y="330073"/>
                    <a:pt x="3620389" y="365633"/>
                    <a:pt x="3641217" y="406781"/>
                  </a:cubicBezTo>
                  <a:cubicBezTo>
                    <a:pt x="3657346" y="438404"/>
                    <a:pt x="3667379" y="471678"/>
                    <a:pt x="3662680" y="507619"/>
                  </a:cubicBezTo>
                  <a:cubicBezTo>
                    <a:pt x="3658108" y="542163"/>
                    <a:pt x="3648456" y="574548"/>
                    <a:pt x="3627882" y="604266"/>
                  </a:cubicBezTo>
                  <a:cubicBezTo>
                    <a:pt x="3587496" y="662305"/>
                    <a:pt x="3535426" y="706501"/>
                    <a:pt x="3478403" y="747395"/>
                  </a:cubicBezTo>
                  <a:cubicBezTo>
                    <a:pt x="3407791" y="797941"/>
                    <a:pt x="3330321" y="834390"/>
                    <a:pt x="3251327" y="868172"/>
                  </a:cubicBezTo>
                  <a:cubicBezTo>
                    <a:pt x="3206369" y="887476"/>
                    <a:pt x="3159506" y="902335"/>
                    <a:pt x="3113151" y="918210"/>
                  </a:cubicBezTo>
                  <a:cubicBezTo>
                    <a:pt x="3066796" y="934085"/>
                    <a:pt x="3020441" y="949833"/>
                    <a:pt x="2973324" y="963422"/>
                  </a:cubicBezTo>
                  <a:cubicBezTo>
                    <a:pt x="2933954" y="974852"/>
                    <a:pt x="2893568" y="982853"/>
                    <a:pt x="2853690" y="992759"/>
                  </a:cubicBezTo>
                  <a:cubicBezTo>
                    <a:pt x="2842514" y="995553"/>
                    <a:pt x="2831719" y="1000125"/>
                    <a:pt x="2820416" y="1002792"/>
                  </a:cubicBezTo>
                  <a:cubicBezTo>
                    <a:pt x="2775585" y="1013333"/>
                    <a:pt x="2730754" y="1024636"/>
                    <a:pt x="2685542" y="1033272"/>
                  </a:cubicBezTo>
                  <a:cubicBezTo>
                    <a:pt x="2630297" y="1043813"/>
                    <a:pt x="2574671" y="1051687"/>
                    <a:pt x="2519299" y="1061212"/>
                  </a:cubicBezTo>
                  <a:cubicBezTo>
                    <a:pt x="2496439" y="1065149"/>
                    <a:pt x="2473960" y="1071118"/>
                    <a:pt x="2450973" y="1074547"/>
                  </a:cubicBezTo>
                  <a:cubicBezTo>
                    <a:pt x="2421255" y="1078865"/>
                    <a:pt x="2391029" y="1080516"/>
                    <a:pt x="2361311" y="1084707"/>
                  </a:cubicBezTo>
                  <a:cubicBezTo>
                    <a:pt x="2328545" y="1089406"/>
                    <a:pt x="2296160" y="1096899"/>
                    <a:pt x="2263394" y="1101090"/>
                  </a:cubicBezTo>
                  <a:cubicBezTo>
                    <a:pt x="2228977" y="1105408"/>
                    <a:pt x="2194179" y="1107059"/>
                    <a:pt x="2159635" y="1110361"/>
                  </a:cubicBezTo>
                  <a:cubicBezTo>
                    <a:pt x="2148205" y="1111377"/>
                    <a:pt x="2137029" y="1114679"/>
                    <a:pt x="2125472" y="1115695"/>
                  </a:cubicBezTo>
                  <a:cubicBezTo>
                    <a:pt x="2058670" y="1121410"/>
                    <a:pt x="1991868" y="1127379"/>
                    <a:pt x="1925066" y="1131951"/>
                  </a:cubicBezTo>
                  <a:cubicBezTo>
                    <a:pt x="1865249" y="1136142"/>
                    <a:pt x="1805432" y="1138682"/>
                    <a:pt x="1745615" y="1141730"/>
                  </a:cubicBezTo>
                  <a:cubicBezTo>
                    <a:pt x="1707388" y="1143635"/>
                    <a:pt x="1669288" y="1146048"/>
                    <a:pt x="1631061" y="1146683"/>
                  </a:cubicBezTo>
                  <a:cubicBezTo>
                    <a:pt x="1565783" y="1147699"/>
                    <a:pt x="1500505" y="1149731"/>
                    <a:pt x="1435354" y="1147191"/>
                  </a:cubicBezTo>
                  <a:cubicBezTo>
                    <a:pt x="1396492" y="1145667"/>
                    <a:pt x="1357757" y="1146810"/>
                    <a:pt x="1319022" y="1145794"/>
                  </a:cubicBezTo>
                  <a:cubicBezTo>
                    <a:pt x="1292352" y="1145032"/>
                    <a:pt x="1265809" y="1141603"/>
                    <a:pt x="1239012" y="1139952"/>
                  </a:cubicBezTo>
                  <a:cubicBezTo>
                    <a:pt x="1220724" y="1138682"/>
                    <a:pt x="1202182" y="1138428"/>
                    <a:pt x="1183767" y="1137920"/>
                  </a:cubicBezTo>
                  <a:cubicBezTo>
                    <a:pt x="1173099" y="1137666"/>
                    <a:pt x="1162304" y="1139444"/>
                    <a:pt x="1151890" y="1137793"/>
                  </a:cubicBezTo>
                  <a:cubicBezTo>
                    <a:pt x="1110869" y="1131189"/>
                    <a:pt x="1069340" y="1134745"/>
                    <a:pt x="1028319" y="1129665"/>
                  </a:cubicBezTo>
                  <a:cubicBezTo>
                    <a:pt x="986663" y="1124585"/>
                    <a:pt x="945007" y="1120394"/>
                    <a:pt x="903224" y="1115822"/>
                  </a:cubicBezTo>
                  <a:cubicBezTo>
                    <a:pt x="878586" y="1113155"/>
                    <a:pt x="853694" y="1110996"/>
                    <a:pt x="829056" y="1107186"/>
                  </a:cubicBezTo>
                  <a:cubicBezTo>
                    <a:pt x="784225" y="1100201"/>
                    <a:pt x="739902" y="1089787"/>
                    <a:pt x="694944" y="1085088"/>
                  </a:cubicBezTo>
                  <a:cubicBezTo>
                    <a:pt x="656336" y="1081024"/>
                    <a:pt x="619760" y="1069721"/>
                    <a:pt x="582549" y="1060958"/>
                  </a:cubicBezTo>
                  <a:cubicBezTo>
                    <a:pt x="535178" y="1049909"/>
                    <a:pt x="487426" y="1039749"/>
                    <a:pt x="440436" y="1027049"/>
                  </a:cubicBezTo>
                  <a:cubicBezTo>
                    <a:pt x="412496" y="1019556"/>
                    <a:pt x="385572" y="1007745"/>
                    <a:pt x="358140" y="998093"/>
                  </a:cubicBezTo>
                  <a:cubicBezTo>
                    <a:pt x="351409" y="995807"/>
                    <a:pt x="344424" y="994029"/>
                    <a:pt x="337566" y="992251"/>
                  </a:cubicBezTo>
                  <a:cubicBezTo>
                    <a:pt x="329819" y="990219"/>
                    <a:pt x="321437" y="989584"/>
                    <a:pt x="314452" y="986282"/>
                  </a:cubicBezTo>
                  <a:cubicBezTo>
                    <a:pt x="279781" y="970153"/>
                    <a:pt x="244983" y="954278"/>
                    <a:pt x="211201" y="936244"/>
                  </a:cubicBezTo>
                  <a:cubicBezTo>
                    <a:pt x="177800" y="918464"/>
                    <a:pt x="145796" y="898652"/>
                    <a:pt x="117729" y="871855"/>
                  </a:cubicBezTo>
                  <a:cubicBezTo>
                    <a:pt x="98425" y="853440"/>
                    <a:pt x="77343" y="836930"/>
                    <a:pt x="60579" y="815848"/>
                  </a:cubicBezTo>
                  <a:cubicBezTo>
                    <a:pt x="6858" y="748411"/>
                    <a:pt x="0" y="673608"/>
                    <a:pt x="33655" y="596900"/>
                  </a:cubicBezTo>
                  <a:cubicBezTo>
                    <a:pt x="45593" y="569595"/>
                    <a:pt x="60325" y="540893"/>
                    <a:pt x="86233" y="520573"/>
                  </a:cubicBezTo>
                  <a:cubicBezTo>
                    <a:pt x="99949" y="509905"/>
                    <a:pt x="108585" y="493141"/>
                    <a:pt x="121158" y="480822"/>
                  </a:cubicBezTo>
                  <a:cubicBezTo>
                    <a:pt x="166116" y="437007"/>
                    <a:pt x="216027" y="399669"/>
                    <a:pt x="272542" y="371729"/>
                  </a:cubicBezTo>
                  <a:cubicBezTo>
                    <a:pt x="277368" y="369443"/>
                    <a:pt x="281940" y="366395"/>
                    <a:pt x="286639" y="363855"/>
                  </a:cubicBezTo>
                  <a:cubicBezTo>
                    <a:pt x="318897" y="345440"/>
                    <a:pt x="350647" y="326136"/>
                    <a:pt x="383540" y="308864"/>
                  </a:cubicBezTo>
                  <a:cubicBezTo>
                    <a:pt x="402971" y="298577"/>
                    <a:pt x="423799" y="290576"/>
                    <a:pt x="444373" y="282448"/>
                  </a:cubicBezTo>
                  <a:cubicBezTo>
                    <a:pt x="483235" y="266954"/>
                    <a:pt x="521970" y="251079"/>
                    <a:pt x="561467" y="237236"/>
                  </a:cubicBezTo>
                  <a:cubicBezTo>
                    <a:pt x="604393" y="221996"/>
                    <a:pt x="647954" y="208534"/>
                    <a:pt x="691515" y="195072"/>
                  </a:cubicBezTo>
                  <a:cubicBezTo>
                    <a:pt x="719328" y="186436"/>
                    <a:pt x="747522" y="178562"/>
                    <a:pt x="775843" y="171450"/>
                  </a:cubicBezTo>
                  <a:cubicBezTo>
                    <a:pt x="787908" y="168402"/>
                    <a:pt x="800862" y="169037"/>
                    <a:pt x="812927" y="166116"/>
                  </a:cubicBezTo>
                  <a:cubicBezTo>
                    <a:pt x="847725" y="157988"/>
                    <a:pt x="882015" y="147828"/>
                    <a:pt x="916940" y="140589"/>
                  </a:cubicBezTo>
                  <a:cubicBezTo>
                    <a:pt x="958977" y="131826"/>
                    <a:pt x="1001395" y="125222"/>
                    <a:pt x="1043559" y="117856"/>
                  </a:cubicBezTo>
                  <a:cubicBezTo>
                    <a:pt x="1065530" y="114046"/>
                    <a:pt x="1087628" y="110490"/>
                    <a:pt x="1109726" y="107315"/>
                  </a:cubicBezTo>
                  <a:cubicBezTo>
                    <a:pt x="1164463" y="99568"/>
                    <a:pt x="1219200" y="91313"/>
                    <a:pt x="1274191" y="85090"/>
                  </a:cubicBezTo>
                  <a:cubicBezTo>
                    <a:pt x="1336421" y="78105"/>
                    <a:pt x="1398778" y="72263"/>
                    <a:pt x="1461135" y="67310"/>
                  </a:cubicBezTo>
                  <a:cubicBezTo>
                    <a:pt x="1516126" y="62992"/>
                    <a:pt x="1571371" y="60452"/>
                    <a:pt x="1626489" y="57404"/>
                  </a:cubicBezTo>
                  <a:cubicBezTo>
                    <a:pt x="1632331" y="57150"/>
                    <a:pt x="1638300" y="58039"/>
                    <a:pt x="1645158" y="63119"/>
                  </a:cubicBezTo>
                  <a:cubicBezTo>
                    <a:pt x="1632966" y="66802"/>
                    <a:pt x="1621155" y="71628"/>
                    <a:pt x="1608709" y="73787"/>
                  </a:cubicBezTo>
                  <a:cubicBezTo>
                    <a:pt x="1514475" y="90805"/>
                    <a:pt x="1419987" y="106807"/>
                    <a:pt x="1325753" y="124206"/>
                  </a:cubicBezTo>
                  <a:cubicBezTo>
                    <a:pt x="1276477" y="133223"/>
                    <a:pt x="1227836" y="144780"/>
                    <a:pt x="1178687" y="154432"/>
                  </a:cubicBezTo>
                  <a:cubicBezTo>
                    <a:pt x="1156081" y="159004"/>
                    <a:pt x="1133094" y="161798"/>
                    <a:pt x="1110234" y="165862"/>
                  </a:cubicBezTo>
                  <a:cubicBezTo>
                    <a:pt x="1103249" y="167132"/>
                    <a:pt x="1096518" y="169799"/>
                    <a:pt x="1089660" y="171196"/>
                  </a:cubicBezTo>
                  <a:cubicBezTo>
                    <a:pt x="1073150" y="174752"/>
                    <a:pt x="1056513" y="177546"/>
                    <a:pt x="1040003" y="181356"/>
                  </a:cubicBezTo>
                  <a:cubicBezTo>
                    <a:pt x="1025271" y="184785"/>
                    <a:pt x="1010793" y="189230"/>
                    <a:pt x="996188" y="192786"/>
                  </a:cubicBezTo>
                  <a:cubicBezTo>
                    <a:pt x="957961" y="202184"/>
                    <a:pt x="919099" y="209296"/>
                    <a:pt x="881761" y="221107"/>
                  </a:cubicBezTo>
                  <a:cubicBezTo>
                    <a:pt x="853567" y="230124"/>
                    <a:pt x="823468" y="233426"/>
                    <a:pt x="796671" y="243332"/>
                  </a:cubicBezTo>
                  <a:cubicBezTo>
                    <a:pt x="751459" y="259969"/>
                    <a:pt x="704723" y="270637"/>
                    <a:pt x="659511" y="286004"/>
                  </a:cubicBezTo>
                  <a:cubicBezTo>
                    <a:pt x="632587" y="295021"/>
                    <a:pt x="606425" y="306324"/>
                    <a:pt x="579755" y="316103"/>
                  </a:cubicBezTo>
                  <a:cubicBezTo>
                    <a:pt x="543179" y="329565"/>
                    <a:pt x="506095" y="341376"/>
                    <a:pt x="470154" y="356235"/>
                  </a:cubicBezTo>
                  <a:cubicBezTo>
                    <a:pt x="448945" y="364998"/>
                    <a:pt x="430149" y="379349"/>
                    <a:pt x="409194" y="389128"/>
                  </a:cubicBezTo>
                  <a:cubicBezTo>
                    <a:pt x="367538" y="408559"/>
                    <a:pt x="325628" y="427101"/>
                    <a:pt x="286893" y="452120"/>
                  </a:cubicBezTo>
                  <a:cubicBezTo>
                    <a:pt x="268224" y="464185"/>
                    <a:pt x="251333" y="478917"/>
                    <a:pt x="232918" y="491363"/>
                  </a:cubicBezTo>
                  <a:cubicBezTo>
                    <a:pt x="193040" y="518287"/>
                    <a:pt x="163957" y="556387"/>
                    <a:pt x="130175" y="589661"/>
                  </a:cubicBezTo>
                  <a:cubicBezTo>
                    <a:pt x="118872" y="600837"/>
                    <a:pt x="112903" y="618744"/>
                    <a:pt x="107696" y="634619"/>
                  </a:cubicBezTo>
                  <a:cubicBezTo>
                    <a:pt x="84709" y="704215"/>
                    <a:pt x="106299" y="762635"/>
                    <a:pt x="165735" y="805307"/>
                  </a:cubicBezTo>
                  <a:cubicBezTo>
                    <a:pt x="181483" y="816610"/>
                    <a:pt x="193040" y="832612"/>
                    <a:pt x="212090" y="840613"/>
                  </a:cubicBezTo>
                  <a:cubicBezTo>
                    <a:pt x="238125" y="851535"/>
                    <a:pt x="262509" y="866013"/>
                    <a:pt x="287528" y="879221"/>
                  </a:cubicBezTo>
                  <a:cubicBezTo>
                    <a:pt x="296799" y="884174"/>
                    <a:pt x="305054" y="891413"/>
                    <a:pt x="314706" y="895096"/>
                  </a:cubicBezTo>
                  <a:cubicBezTo>
                    <a:pt x="345313" y="906526"/>
                    <a:pt x="376428" y="916813"/>
                    <a:pt x="407416" y="927100"/>
                  </a:cubicBezTo>
                  <a:cubicBezTo>
                    <a:pt x="451231" y="941705"/>
                    <a:pt x="495173" y="956437"/>
                    <a:pt x="539369" y="969772"/>
                  </a:cubicBezTo>
                  <a:cubicBezTo>
                    <a:pt x="562991" y="976884"/>
                    <a:pt x="587248" y="981583"/>
                    <a:pt x="611505" y="986155"/>
                  </a:cubicBezTo>
                  <a:cubicBezTo>
                    <a:pt x="644017" y="992251"/>
                    <a:pt x="676783" y="997331"/>
                    <a:pt x="709422" y="1002665"/>
                  </a:cubicBezTo>
                  <a:cubicBezTo>
                    <a:pt x="751459" y="1009523"/>
                    <a:pt x="793750" y="1015365"/>
                    <a:pt x="835660" y="1023493"/>
                  </a:cubicBezTo>
                  <a:cubicBezTo>
                    <a:pt x="869569" y="1029970"/>
                    <a:pt x="903732" y="1033526"/>
                    <a:pt x="938022" y="1036193"/>
                  </a:cubicBezTo>
                  <a:cubicBezTo>
                    <a:pt x="945007" y="1036701"/>
                    <a:pt x="951865" y="1039241"/>
                    <a:pt x="958723" y="1040892"/>
                  </a:cubicBezTo>
                  <a:cubicBezTo>
                    <a:pt x="963930" y="1042162"/>
                    <a:pt x="969264" y="1045083"/>
                    <a:pt x="974217" y="1044575"/>
                  </a:cubicBezTo>
                  <a:cubicBezTo>
                    <a:pt x="1024509" y="1039495"/>
                    <a:pt x="1073531" y="1049909"/>
                    <a:pt x="1122807" y="1056640"/>
                  </a:cubicBezTo>
                  <a:cubicBezTo>
                    <a:pt x="1131697" y="1057910"/>
                    <a:pt x="1140841" y="1057148"/>
                    <a:pt x="1149731" y="1057656"/>
                  </a:cubicBezTo>
                  <a:cubicBezTo>
                    <a:pt x="1188085" y="1059815"/>
                    <a:pt x="1226439" y="1062990"/>
                    <a:pt x="1264793" y="1064260"/>
                  </a:cubicBezTo>
                  <a:cubicBezTo>
                    <a:pt x="1294892" y="1065276"/>
                    <a:pt x="1325118" y="1063752"/>
                    <a:pt x="1355090" y="1064387"/>
                  </a:cubicBezTo>
                  <a:cubicBezTo>
                    <a:pt x="1386332" y="1065022"/>
                    <a:pt x="1417447" y="1067435"/>
                    <a:pt x="1448562" y="1067943"/>
                  </a:cubicBezTo>
                  <a:cubicBezTo>
                    <a:pt x="1481582" y="1068451"/>
                    <a:pt x="1514729" y="1067308"/>
                    <a:pt x="1547876" y="1067181"/>
                  </a:cubicBezTo>
                  <a:cubicBezTo>
                    <a:pt x="1567561" y="1067054"/>
                    <a:pt x="1587246" y="1066673"/>
                    <a:pt x="1607058" y="1067816"/>
                  </a:cubicBezTo>
                  <a:cubicBezTo>
                    <a:pt x="1644396" y="1070102"/>
                    <a:pt x="1681480" y="1067562"/>
                    <a:pt x="1718818" y="1064895"/>
                  </a:cubicBezTo>
                  <a:cubicBezTo>
                    <a:pt x="1769364" y="1061212"/>
                    <a:pt x="1820291" y="1063879"/>
                    <a:pt x="1870964" y="1062101"/>
                  </a:cubicBezTo>
                  <a:cubicBezTo>
                    <a:pt x="1902968" y="1060958"/>
                    <a:pt x="1934718" y="1056005"/>
                    <a:pt x="1966722" y="1053465"/>
                  </a:cubicBezTo>
                  <a:cubicBezTo>
                    <a:pt x="1992376" y="1051560"/>
                    <a:pt x="2018157" y="1050671"/>
                    <a:pt x="2043811" y="1049274"/>
                  </a:cubicBezTo>
                  <a:cubicBezTo>
                    <a:pt x="2060575" y="1048385"/>
                    <a:pt x="2077466" y="1048004"/>
                    <a:pt x="2093976" y="1046353"/>
                  </a:cubicBezTo>
                  <a:cubicBezTo>
                    <a:pt x="2145538" y="1041019"/>
                    <a:pt x="2197100" y="1035431"/>
                    <a:pt x="2248662" y="1029462"/>
                  </a:cubicBezTo>
                  <a:cubicBezTo>
                    <a:pt x="2289429" y="1024763"/>
                    <a:pt x="2330196" y="1018540"/>
                    <a:pt x="2370963" y="1014222"/>
                  </a:cubicBezTo>
                  <a:cubicBezTo>
                    <a:pt x="2423160" y="1008761"/>
                    <a:pt x="2474976" y="1001776"/>
                    <a:pt x="2526411" y="991489"/>
                  </a:cubicBezTo>
                  <a:cubicBezTo>
                    <a:pt x="2556129" y="985520"/>
                    <a:pt x="2586355" y="982472"/>
                    <a:pt x="2616073" y="976884"/>
                  </a:cubicBezTo>
                  <a:cubicBezTo>
                    <a:pt x="2656459" y="969391"/>
                    <a:pt x="2696718" y="961136"/>
                    <a:pt x="2736850" y="952373"/>
                  </a:cubicBezTo>
                  <a:cubicBezTo>
                    <a:pt x="2789809" y="940816"/>
                    <a:pt x="2842895" y="929767"/>
                    <a:pt x="2895473" y="916178"/>
                  </a:cubicBezTo>
                  <a:cubicBezTo>
                    <a:pt x="2950718" y="901954"/>
                    <a:pt x="3005709" y="885952"/>
                    <a:pt x="3060319" y="869315"/>
                  </a:cubicBezTo>
                  <a:cubicBezTo>
                    <a:pt x="3156204" y="840232"/>
                    <a:pt x="3249549" y="803529"/>
                    <a:pt x="3339592" y="760095"/>
                  </a:cubicBezTo>
                  <a:cubicBezTo>
                    <a:pt x="3416173" y="723265"/>
                    <a:pt x="3488944" y="679196"/>
                    <a:pt x="3548633" y="617093"/>
                  </a:cubicBezTo>
                  <a:cubicBezTo>
                    <a:pt x="3578224" y="586232"/>
                    <a:pt x="3600830" y="549783"/>
                    <a:pt x="3605656" y="506984"/>
                  </a:cubicBezTo>
                  <a:cubicBezTo>
                    <a:pt x="3609466" y="473202"/>
                    <a:pt x="3601846" y="439039"/>
                    <a:pt x="3583177" y="409321"/>
                  </a:cubicBezTo>
                  <a:cubicBezTo>
                    <a:pt x="3543681" y="346456"/>
                    <a:pt x="3488308" y="300228"/>
                    <a:pt x="3423793" y="265049"/>
                  </a:cubicBezTo>
                  <a:cubicBezTo>
                    <a:pt x="3377564" y="239776"/>
                    <a:pt x="3330702" y="214884"/>
                    <a:pt x="3281933" y="195580"/>
                  </a:cubicBezTo>
                  <a:cubicBezTo>
                    <a:pt x="3226307" y="173736"/>
                    <a:pt x="3168395" y="157607"/>
                    <a:pt x="3111118" y="140208"/>
                  </a:cubicBezTo>
                  <a:cubicBezTo>
                    <a:pt x="3083178" y="131699"/>
                    <a:pt x="3054603" y="125349"/>
                    <a:pt x="3026028" y="118745"/>
                  </a:cubicBezTo>
                  <a:cubicBezTo>
                    <a:pt x="2964052" y="104394"/>
                    <a:pt x="2902458" y="89535"/>
                    <a:pt x="2838830" y="83439"/>
                  </a:cubicBezTo>
                  <a:cubicBezTo>
                    <a:pt x="2784474" y="78359"/>
                    <a:pt x="2730626" y="68707"/>
                    <a:pt x="2676524" y="61976"/>
                  </a:cubicBezTo>
                  <a:cubicBezTo>
                    <a:pt x="2645409" y="58039"/>
                    <a:pt x="2614040" y="55753"/>
                    <a:pt x="2582925" y="52832"/>
                  </a:cubicBezTo>
                  <a:cubicBezTo>
                    <a:pt x="2526918" y="47752"/>
                    <a:pt x="2470912" y="41783"/>
                    <a:pt x="2414777" y="38354"/>
                  </a:cubicBezTo>
                  <a:cubicBezTo>
                    <a:pt x="2369438" y="35687"/>
                    <a:pt x="2323718" y="36449"/>
                    <a:pt x="2278252" y="35433"/>
                  </a:cubicBezTo>
                  <a:cubicBezTo>
                    <a:pt x="2211196" y="34036"/>
                    <a:pt x="2144013" y="31750"/>
                    <a:pt x="2076957" y="30861"/>
                  </a:cubicBezTo>
                  <a:cubicBezTo>
                    <a:pt x="2008250" y="29845"/>
                    <a:pt x="1939543" y="30353"/>
                    <a:pt x="1870963" y="29337"/>
                  </a:cubicBezTo>
                  <a:cubicBezTo>
                    <a:pt x="1797684" y="28321"/>
                    <a:pt x="1724278" y="26289"/>
                    <a:pt x="1650872" y="24765"/>
                  </a:cubicBezTo>
                  <a:cubicBezTo>
                    <a:pt x="1636013" y="24511"/>
                    <a:pt x="1621027" y="25019"/>
                    <a:pt x="1606168" y="24130"/>
                  </a:cubicBezTo>
                  <a:cubicBezTo>
                    <a:pt x="1598802" y="23622"/>
                    <a:pt x="1591563" y="20320"/>
                    <a:pt x="1584197" y="18415"/>
                  </a:cubicBezTo>
                  <a:cubicBezTo>
                    <a:pt x="1584324" y="16637"/>
                    <a:pt x="1584451" y="14859"/>
                    <a:pt x="1584578" y="1308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38084" y="1471479"/>
            <a:ext cx="5801554" cy="1825752"/>
            <a:chOff x="0" y="0"/>
            <a:chExt cx="5801550" cy="18257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11647" cy="1825752"/>
            </a:xfrm>
            <a:custGeom>
              <a:avLst/>
              <a:gdLst/>
              <a:ahLst/>
              <a:cxnLst/>
              <a:rect l="l" t="t" r="r" b="b"/>
              <a:pathLst>
                <a:path w="5811647" h="1825752">
                  <a:moveTo>
                    <a:pt x="5482209" y="48514"/>
                  </a:moveTo>
                  <a:cubicBezTo>
                    <a:pt x="5500878" y="60198"/>
                    <a:pt x="5517261" y="69596"/>
                    <a:pt x="5533644" y="81280"/>
                  </a:cubicBezTo>
                  <a:cubicBezTo>
                    <a:pt x="5575681" y="116332"/>
                    <a:pt x="5620131" y="146685"/>
                    <a:pt x="5664454" y="177038"/>
                  </a:cubicBezTo>
                  <a:cubicBezTo>
                    <a:pt x="5718175" y="209804"/>
                    <a:pt x="5722874" y="258826"/>
                    <a:pt x="5720588" y="317246"/>
                  </a:cubicBezTo>
                  <a:cubicBezTo>
                    <a:pt x="5645785" y="286893"/>
                    <a:pt x="5578094" y="247142"/>
                    <a:pt x="5514975" y="200406"/>
                  </a:cubicBezTo>
                  <a:cubicBezTo>
                    <a:pt x="5484622" y="174752"/>
                    <a:pt x="5489321" y="135001"/>
                    <a:pt x="5482209" y="102235"/>
                  </a:cubicBezTo>
                  <a:cubicBezTo>
                    <a:pt x="5479923" y="83566"/>
                    <a:pt x="5479923" y="67183"/>
                    <a:pt x="5482209" y="48514"/>
                  </a:cubicBezTo>
                  <a:close/>
                  <a:moveTo>
                    <a:pt x="5503291" y="237744"/>
                  </a:moveTo>
                  <a:cubicBezTo>
                    <a:pt x="5538343" y="261112"/>
                    <a:pt x="5563997" y="279781"/>
                    <a:pt x="5589778" y="296164"/>
                  </a:cubicBezTo>
                  <a:lnTo>
                    <a:pt x="5650484" y="335915"/>
                  </a:lnTo>
                  <a:cubicBezTo>
                    <a:pt x="5727573" y="384937"/>
                    <a:pt x="5729986" y="384937"/>
                    <a:pt x="5720588" y="492506"/>
                  </a:cubicBezTo>
                  <a:lnTo>
                    <a:pt x="5533644" y="389636"/>
                  </a:lnTo>
                  <a:cubicBezTo>
                    <a:pt x="5524246" y="382651"/>
                    <a:pt x="5517261" y="375666"/>
                    <a:pt x="5514975" y="363982"/>
                  </a:cubicBezTo>
                  <a:cubicBezTo>
                    <a:pt x="5510276" y="326644"/>
                    <a:pt x="5507990" y="289179"/>
                    <a:pt x="5503291" y="237744"/>
                  </a:cubicBezTo>
                  <a:close/>
                  <a:moveTo>
                    <a:pt x="5526659" y="401320"/>
                  </a:moveTo>
                  <a:lnTo>
                    <a:pt x="5725287" y="518160"/>
                  </a:lnTo>
                  <a:cubicBezTo>
                    <a:pt x="5727573" y="569595"/>
                    <a:pt x="5729986" y="623316"/>
                    <a:pt x="5734685" y="681736"/>
                  </a:cubicBezTo>
                  <a:lnTo>
                    <a:pt x="5526659" y="597662"/>
                  </a:lnTo>
                  <a:lnTo>
                    <a:pt x="5526659" y="401320"/>
                  </a:lnTo>
                  <a:close/>
                  <a:moveTo>
                    <a:pt x="5528945" y="635000"/>
                  </a:moveTo>
                  <a:lnTo>
                    <a:pt x="5739257" y="735457"/>
                  </a:lnTo>
                  <a:lnTo>
                    <a:pt x="5739257" y="889762"/>
                  </a:lnTo>
                  <a:cubicBezTo>
                    <a:pt x="5725287" y="887476"/>
                    <a:pt x="5711190" y="882777"/>
                    <a:pt x="5697220" y="878078"/>
                  </a:cubicBezTo>
                  <a:cubicBezTo>
                    <a:pt x="5659882" y="861695"/>
                    <a:pt x="5624830" y="840740"/>
                    <a:pt x="5585079" y="826643"/>
                  </a:cubicBezTo>
                  <a:cubicBezTo>
                    <a:pt x="5545329" y="812546"/>
                    <a:pt x="5526659" y="791591"/>
                    <a:pt x="5528945" y="749554"/>
                  </a:cubicBezTo>
                  <a:cubicBezTo>
                    <a:pt x="5531231" y="714502"/>
                    <a:pt x="5528945" y="679450"/>
                    <a:pt x="5528945" y="635000"/>
                  </a:cubicBezTo>
                  <a:close/>
                  <a:moveTo>
                    <a:pt x="5533644" y="831342"/>
                  </a:moveTo>
                  <a:cubicBezTo>
                    <a:pt x="5559298" y="840740"/>
                    <a:pt x="5575681" y="847725"/>
                    <a:pt x="5592064" y="856996"/>
                  </a:cubicBezTo>
                  <a:cubicBezTo>
                    <a:pt x="5620131" y="873379"/>
                    <a:pt x="5648198" y="889762"/>
                    <a:pt x="5676138" y="901446"/>
                  </a:cubicBezTo>
                  <a:cubicBezTo>
                    <a:pt x="5736844" y="920115"/>
                    <a:pt x="5757926" y="959866"/>
                    <a:pt x="5755640" y="1018286"/>
                  </a:cubicBezTo>
                  <a:cubicBezTo>
                    <a:pt x="5755640" y="1043940"/>
                    <a:pt x="5757926" y="1069721"/>
                    <a:pt x="5760339" y="1102360"/>
                  </a:cubicBezTo>
                  <a:lnTo>
                    <a:pt x="5547741" y="983234"/>
                  </a:lnTo>
                  <a:cubicBezTo>
                    <a:pt x="5543042" y="938784"/>
                    <a:pt x="5538343" y="892048"/>
                    <a:pt x="5533771" y="831342"/>
                  </a:cubicBezTo>
                  <a:close/>
                  <a:moveTo>
                    <a:pt x="5547614" y="1025271"/>
                  </a:moveTo>
                  <a:cubicBezTo>
                    <a:pt x="5617718" y="1060323"/>
                    <a:pt x="5680837" y="1090676"/>
                    <a:pt x="5741543" y="1125728"/>
                  </a:cubicBezTo>
                  <a:cubicBezTo>
                    <a:pt x="5753227" y="1132713"/>
                    <a:pt x="5760212" y="1146810"/>
                    <a:pt x="5762625" y="1160780"/>
                  </a:cubicBezTo>
                  <a:cubicBezTo>
                    <a:pt x="5767324" y="1202817"/>
                    <a:pt x="5769610" y="1247267"/>
                    <a:pt x="5772023" y="1289304"/>
                  </a:cubicBezTo>
                  <a:lnTo>
                    <a:pt x="5760339" y="1298702"/>
                  </a:lnTo>
                  <a:lnTo>
                    <a:pt x="5547741" y="1177163"/>
                  </a:lnTo>
                  <a:lnTo>
                    <a:pt x="5547741" y="1025271"/>
                  </a:lnTo>
                  <a:close/>
                  <a:moveTo>
                    <a:pt x="5542915" y="1200531"/>
                  </a:moveTo>
                  <a:cubicBezTo>
                    <a:pt x="5613019" y="1244981"/>
                    <a:pt x="5683123" y="1284605"/>
                    <a:pt x="5750941" y="1326769"/>
                  </a:cubicBezTo>
                  <a:cubicBezTo>
                    <a:pt x="5760339" y="1331468"/>
                    <a:pt x="5767324" y="1340739"/>
                    <a:pt x="5769610" y="1352423"/>
                  </a:cubicBezTo>
                  <a:cubicBezTo>
                    <a:pt x="5769610" y="1387475"/>
                    <a:pt x="5764911" y="1422527"/>
                    <a:pt x="5762625" y="1462278"/>
                  </a:cubicBezTo>
                  <a:lnTo>
                    <a:pt x="5519548" y="1280033"/>
                  </a:lnTo>
                  <a:lnTo>
                    <a:pt x="5542916" y="1200531"/>
                  </a:lnTo>
                  <a:close/>
                  <a:moveTo>
                    <a:pt x="5225034" y="42291"/>
                  </a:moveTo>
                  <a:cubicBezTo>
                    <a:pt x="5289931" y="42291"/>
                    <a:pt x="5355717" y="43815"/>
                    <a:pt x="5423789" y="43815"/>
                  </a:cubicBezTo>
                  <a:cubicBezTo>
                    <a:pt x="5437759" y="97536"/>
                    <a:pt x="5447157" y="153670"/>
                    <a:pt x="5456555" y="214376"/>
                  </a:cubicBezTo>
                  <a:cubicBezTo>
                    <a:pt x="5472938" y="380238"/>
                    <a:pt x="5482209" y="548513"/>
                    <a:pt x="5479923" y="716788"/>
                  </a:cubicBezTo>
                  <a:cubicBezTo>
                    <a:pt x="5479923" y="805561"/>
                    <a:pt x="5491607" y="896747"/>
                    <a:pt x="5493893" y="985520"/>
                  </a:cubicBezTo>
                  <a:cubicBezTo>
                    <a:pt x="5496179" y="1053338"/>
                    <a:pt x="5493893" y="1123442"/>
                    <a:pt x="5489194" y="1191133"/>
                  </a:cubicBezTo>
                  <a:cubicBezTo>
                    <a:pt x="5484495" y="1249553"/>
                    <a:pt x="5479796" y="1251839"/>
                    <a:pt x="5421376" y="1256538"/>
                  </a:cubicBezTo>
                  <a:cubicBezTo>
                    <a:pt x="5325618" y="1261237"/>
                    <a:pt x="5229733" y="1265936"/>
                    <a:pt x="5136261" y="1275207"/>
                  </a:cubicBezTo>
                  <a:cubicBezTo>
                    <a:pt x="4947031" y="1293876"/>
                    <a:pt x="4752975" y="1312545"/>
                    <a:pt x="4563745" y="1338326"/>
                  </a:cubicBezTo>
                  <a:cubicBezTo>
                    <a:pt x="4339463" y="1366393"/>
                    <a:pt x="4110355" y="1385062"/>
                    <a:pt x="3883660" y="1389761"/>
                  </a:cubicBezTo>
                  <a:cubicBezTo>
                    <a:pt x="3441954" y="1401445"/>
                    <a:pt x="3002661" y="1417828"/>
                    <a:pt x="2560955" y="1431798"/>
                  </a:cubicBezTo>
                  <a:cubicBezTo>
                    <a:pt x="2320290" y="1438783"/>
                    <a:pt x="2079625" y="1450467"/>
                    <a:pt x="1838833" y="1455166"/>
                  </a:cubicBezTo>
                  <a:cubicBezTo>
                    <a:pt x="1420495" y="1464564"/>
                    <a:pt x="1004570" y="1471549"/>
                    <a:pt x="588645" y="1480820"/>
                  </a:cubicBezTo>
                  <a:cubicBezTo>
                    <a:pt x="425069" y="1483106"/>
                    <a:pt x="259207" y="1497203"/>
                    <a:pt x="95631" y="1504188"/>
                  </a:cubicBezTo>
                  <a:lnTo>
                    <a:pt x="67818" y="1504188"/>
                  </a:lnTo>
                  <a:cubicBezTo>
                    <a:pt x="65532" y="1497203"/>
                    <a:pt x="63119" y="1487805"/>
                    <a:pt x="63119" y="1480820"/>
                  </a:cubicBezTo>
                  <a:cubicBezTo>
                    <a:pt x="56134" y="1333627"/>
                    <a:pt x="56134" y="1186434"/>
                    <a:pt x="65405" y="1039114"/>
                  </a:cubicBezTo>
                  <a:cubicBezTo>
                    <a:pt x="79375" y="877824"/>
                    <a:pt x="86487" y="718947"/>
                    <a:pt x="95758" y="557784"/>
                  </a:cubicBezTo>
                  <a:cubicBezTo>
                    <a:pt x="100457" y="469011"/>
                    <a:pt x="102743" y="382524"/>
                    <a:pt x="105156" y="293751"/>
                  </a:cubicBezTo>
                  <a:cubicBezTo>
                    <a:pt x="107442" y="230632"/>
                    <a:pt x="109855" y="223647"/>
                    <a:pt x="175260" y="214249"/>
                  </a:cubicBezTo>
                  <a:cubicBezTo>
                    <a:pt x="303784" y="193167"/>
                    <a:pt x="434594" y="176911"/>
                    <a:pt x="563118" y="162814"/>
                  </a:cubicBezTo>
                  <a:cubicBezTo>
                    <a:pt x="747522" y="143764"/>
                    <a:pt x="932434" y="139319"/>
                    <a:pt x="1117600" y="139319"/>
                  </a:cubicBezTo>
                  <a:cubicBezTo>
                    <a:pt x="1276985" y="139319"/>
                    <a:pt x="1436624" y="142621"/>
                    <a:pt x="1596263" y="142621"/>
                  </a:cubicBezTo>
                  <a:cubicBezTo>
                    <a:pt x="1634363" y="142621"/>
                    <a:pt x="1672463" y="142494"/>
                    <a:pt x="1710563" y="141986"/>
                  </a:cubicBezTo>
                  <a:cubicBezTo>
                    <a:pt x="2159254" y="135001"/>
                    <a:pt x="2605532" y="120904"/>
                    <a:pt x="3054223" y="113919"/>
                  </a:cubicBezTo>
                  <a:cubicBezTo>
                    <a:pt x="3153537" y="112776"/>
                    <a:pt x="3252216" y="112776"/>
                    <a:pt x="3351022" y="112776"/>
                  </a:cubicBezTo>
                  <a:cubicBezTo>
                    <a:pt x="3449828" y="112776"/>
                    <a:pt x="3548507" y="112776"/>
                    <a:pt x="3647821" y="111633"/>
                  </a:cubicBezTo>
                  <a:cubicBezTo>
                    <a:pt x="3900170" y="109347"/>
                    <a:pt x="4152519" y="106934"/>
                    <a:pt x="4404995" y="95250"/>
                  </a:cubicBezTo>
                  <a:cubicBezTo>
                    <a:pt x="4629277" y="85852"/>
                    <a:pt x="4855972" y="60198"/>
                    <a:pt x="5080381" y="46228"/>
                  </a:cubicBezTo>
                  <a:cubicBezTo>
                    <a:pt x="5128387" y="43180"/>
                    <a:pt x="5176520" y="42418"/>
                    <a:pt x="5225161" y="42418"/>
                  </a:cubicBezTo>
                  <a:close/>
                  <a:moveTo>
                    <a:pt x="5439918" y="1298702"/>
                  </a:moveTo>
                  <a:cubicBezTo>
                    <a:pt x="5480939" y="1298702"/>
                    <a:pt x="5514975" y="1316863"/>
                    <a:pt x="5547614" y="1347724"/>
                  </a:cubicBezTo>
                  <a:cubicBezTo>
                    <a:pt x="5592064" y="1385062"/>
                    <a:pt x="5638800" y="1422527"/>
                    <a:pt x="5687823" y="1457579"/>
                  </a:cubicBezTo>
                  <a:lnTo>
                    <a:pt x="5722875" y="1485646"/>
                  </a:lnTo>
                  <a:cubicBezTo>
                    <a:pt x="5715890" y="1492631"/>
                    <a:pt x="5711191" y="1499616"/>
                    <a:pt x="5706492" y="1499616"/>
                  </a:cubicBezTo>
                  <a:cubicBezTo>
                    <a:pt x="5703317" y="1499489"/>
                    <a:pt x="5700142" y="1499489"/>
                    <a:pt x="5696967" y="1499489"/>
                  </a:cubicBezTo>
                  <a:cubicBezTo>
                    <a:pt x="5625974" y="1499489"/>
                    <a:pt x="5560950" y="1523746"/>
                    <a:pt x="5493894" y="1539367"/>
                  </a:cubicBezTo>
                  <a:cubicBezTo>
                    <a:pt x="5487925" y="1541526"/>
                    <a:pt x="5481575" y="1542542"/>
                    <a:pt x="5475352" y="1542542"/>
                  </a:cubicBezTo>
                  <a:cubicBezTo>
                    <a:pt x="5454905" y="1542542"/>
                    <a:pt x="5434585" y="1531493"/>
                    <a:pt x="5423790" y="1513586"/>
                  </a:cubicBezTo>
                  <a:cubicBezTo>
                    <a:pt x="5379340" y="1455166"/>
                    <a:pt x="5332604" y="1401445"/>
                    <a:pt x="5285868" y="1345311"/>
                  </a:cubicBezTo>
                  <a:cubicBezTo>
                    <a:pt x="5281169" y="1335913"/>
                    <a:pt x="5274184" y="1326642"/>
                    <a:pt x="5269485" y="1317244"/>
                  </a:cubicBezTo>
                  <a:cubicBezTo>
                    <a:pt x="5283455" y="1314958"/>
                    <a:pt x="5295139" y="1312545"/>
                    <a:pt x="5309236" y="1310259"/>
                  </a:cubicBezTo>
                  <a:cubicBezTo>
                    <a:pt x="5339589" y="1310259"/>
                    <a:pt x="5372355" y="1307973"/>
                    <a:pt x="5402708" y="1303274"/>
                  </a:cubicBezTo>
                  <a:cubicBezTo>
                    <a:pt x="5415789" y="1300099"/>
                    <a:pt x="5428108" y="1298702"/>
                    <a:pt x="5439919" y="1298702"/>
                  </a:cubicBezTo>
                  <a:close/>
                  <a:moveTo>
                    <a:pt x="5213478" y="1314958"/>
                  </a:moveTo>
                  <a:cubicBezTo>
                    <a:pt x="5225162" y="1317244"/>
                    <a:pt x="5236845" y="1321943"/>
                    <a:pt x="5246243" y="1331341"/>
                  </a:cubicBezTo>
                  <a:cubicBezTo>
                    <a:pt x="5304663" y="1401445"/>
                    <a:pt x="5363083" y="1471549"/>
                    <a:pt x="5428488" y="1551051"/>
                  </a:cubicBezTo>
                  <a:lnTo>
                    <a:pt x="5148073" y="1588389"/>
                  </a:lnTo>
                  <a:lnTo>
                    <a:pt x="4989195" y="1326642"/>
                  </a:lnTo>
                  <a:cubicBezTo>
                    <a:pt x="5068698" y="1321943"/>
                    <a:pt x="5141087" y="1317244"/>
                    <a:pt x="5213478" y="1314958"/>
                  </a:cubicBezTo>
                  <a:close/>
                  <a:moveTo>
                    <a:pt x="4961129" y="1331341"/>
                  </a:moveTo>
                  <a:lnTo>
                    <a:pt x="5117719" y="1593088"/>
                  </a:lnTo>
                  <a:lnTo>
                    <a:pt x="4809236" y="1635125"/>
                  </a:lnTo>
                  <a:lnTo>
                    <a:pt x="4657344" y="1368679"/>
                  </a:lnTo>
                  <a:lnTo>
                    <a:pt x="4961129" y="1331341"/>
                  </a:lnTo>
                  <a:close/>
                  <a:moveTo>
                    <a:pt x="4631691" y="1375791"/>
                  </a:moveTo>
                  <a:lnTo>
                    <a:pt x="4774185" y="1637538"/>
                  </a:lnTo>
                  <a:cubicBezTo>
                    <a:pt x="4718050" y="1639824"/>
                    <a:pt x="4669029" y="1644523"/>
                    <a:pt x="4620006" y="1644523"/>
                  </a:cubicBezTo>
                  <a:cubicBezTo>
                    <a:pt x="4610608" y="1642237"/>
                    <a:pt x="4601337" y="1637538"/>
                    <a:pt x="4594353" y="1628140"/>
                  </a:cubicBezTo>
                  <a:cubicBezTo>
                    <a:pt x="4549903" y="1553337"/>
                    <a:pt x="4507866" y="1478534"/>
                    <a:pt x="4461130" y="1396746"/>
                  </a:cubicBezTo>
                  <a:lnTo>
                    <a:pt x="4631691" y="1375664"/>
                  </a:lnTo>
                  <a:close/>
                  <a:moveTo>
                    <a:pt x="4437762" y="1396873"/>
                  </a:moveTo>
                  <a:lnTo>
                    <a:pt x="4561587" y="1646936"/>
                  </a:lnTo>
                  <a:lnTo>
                    <a:pt x="4360673" y="1656334"/>
                  </a:lnTo>
                  <a:lnTo>
                    <a:pt x="4234435" y="1417955"/>
                  </a:lnTo>
                  <a:lnTo>
                    <a:pt x="4437762" y="1396873"/>
                  </a:lnTo>
                  <a:close/>
                  <a:moveTo>
                    <a:pt x="4194683" y="1420241"/>
                  </a:moveTo>
                  <a:cubicBezTo>
                    <a:pt x="4227449" y="1499743"/>
                    <a:pt x="4257803" y="1574419"/>
                    <a:pt x="4292855" y="1656207"/>
                  </a:cubicBezTo>
                  <a:lnTo>
                    <a:pt x="4017010" y="1672590"/>
                  </a:lnTo>
                  <a:lnTo>
                    <a:pt x="3886200" y="1431925"/>
                  </a:lnTo>
                  <a:lnTo>
                    <a:pt x="4194683" y="1420241"/>
                  </a:lnTo>
                  <a:close/>
                  <a:moveTo>
                    <a:pt x="3785998" y="1428496"/>
                  </a:moveTo>
                  <a:cubicBezTo>
                    <a:pt x="3806191" y="1428496"/>
                    <a:pt x="3826257" y="1428750"/>
                    <a:pt x="3846450" y="1429512"/>
                  </a:cubicBezTo>
                  <a:cubicBezTo>
                    <a:pt x="3858134" y="1431798"/>
                    <a:pt x="3867532" y="1438910"/>
                    <a:pt x="3874517" y="1450594"/>
                  </a:cubicBezTo>
                  <a:cubicBezTo>
                    <a:pt x="3909569" y="1520698"/>
                    <a:pt x="3942335" y="1595501"/>
                    <a:pt x="3979673" y="1674876"/>
                  </a:cubicBezTo>
                  <a:lnTo>
                    <a:pt x="3776345" y="1688846"/>
                  </a:lnTo>
                  <a:lnTo>
                    <a:pt x="3657219" y="1429512"/>
                  </a:lnTo>
                  <a:cubicBezTo>
                    <a:pt x="3703955" y="1429512"/>
                    <a:pt x="3745485" y="1428496"/>
                    <a:pt x="3785998" y="1428496"/>
                  </a:cubicBezTo>
                  <a:close/>
                  <a:moveTo>
                    <a:pt x="3428238" y="1445895"/>
                  </a:moveTo>
                  <a:lnTo>
                    <a:pt x="3528695" y="1698244"/>
                  </a:lnTo>
                  <a:lnTo>
                    <a:pt x="3283331" y="1698244"/>
                  </a:lnTo>
                  <a:lnTo>
                    <a:pt x="3194558" y="1445895"/>
                  </a:lnTo>
                  <a:close/>
                  <a:moveTo>
                    <a:pt x="3624580" y="1434211"/>
                  </a:moveTo>
                  <a:cubicBezTo>
                    <a:pt x="3636264" y="1434211"/>
                    <a:pt x="3645662" y="1441196"/>
                    <a:pt x="3650234" y="1450594"/>
                  </a:cubicBezTo>
                  <a:cubicBezTo>
                    <a:pt x="3687572" y="1527683"/>
                    <a:pt x="3722624" y="1604772"/>
                    <a:pt x="3760089" y="1688973"/>
                  </a:cubicBezTo>
                  <a:lnTo>
                    <a:pt x="3556762" y="1698371"/>
                  </a:lnTo>
                  <a:cubicBezTo>
                    <a:pt x="3523996" y="1611884"/>
                    <a:pt x="3491357" y="1530096"/>
                    <a:pt x="3453892" y="1439037"/>
                  </a:cubicBezTo>
                  <a:cubicBezTo>
                    <a:pt x="3512312" y="1439037"/>
                    <a:pt x="3568446" y="1434338"/>
                    <a:pt x="3624453" y="1434338"/>
                  </a:cubicBezTo>
                  <a:close/>
                  <a:moveTo>
                    <a:pt x="3154934" y="1450594"/>
                  </a:moveTo>
                  <a:lnTo>
                    <a:pt x="3257804" y="1702943"/>
                  </a:lnTo>
                  <a:lnTo>
                    <a:pt x="3033522" y="1712341"/>
                  </a:lnTo>
                  <a:lnTo>
                    <a:pt x="2895600" y="1455293"/>
                  </a:lnTo>
                  <a:cubicBezTo>
                    <a:pt x="2942336" y="1453007"/>
                    <a:pt x="2986786" y="1450594"/>
                    <a:pt x="3026410" y="1450594"/>
                  </a:cubicBezTo>
                  <a:close/>
                  <a:moveTo>
                    <a:pt x="2874518" y="1457579"/>
                  </a:moveTo>
                  <a:cubicBezTo>
                    <a:pt x="2909570" y="1544066"/>
                    <a:pt x="2942336" y="1625854"/>
                    <a:pt x="2979674" y="1714627"/>
                  </a:cubicBezTo>
                  <a:cubicBezTo>
                    <a:pt x="2963291" y="1716913"/>
                    <a:pt x="2944622" y="1719326"/>
                    <a:pt x="2928239" y="1721612"/>
                  </a:cubicBezTo>
                  <a:cubicBezTo>
                    <a:pt x="2881503" y="1723898"/>
                    <a:pt x="2834767" y="1726311"/>
                    <a:pt x="2788031" y="1731010"/>
                  </a:cubicBezTo>
                  <a:cubicBezTo>
                    <a:pt x="2784475" y="1731772"/>
                    <a:pt x="2780792" y="1732153"/>
                    <a:pt x="2777236" y="1732153"/>
                  </a:cubicBezTo>
                  <a:cubicBezTo>
                    <a:pt x="2760091" y="1732153"/>
                    <a:pt x="2744343" y="1723136"/>
                    <a:pt x="2736596" y="1707642"/>
                  </a:cubicBezTo>
                  <a:cubicBezTo>
                    <a:pt x="2699258" y="1630553"/>
                    <a:pt x="2664206" y="1553464"/>
                    <a:pt x="2622042" y="1469263"/>
                  </a:cubicBezTo>
                  <a:lnTo>
                    <a:pt x="2874391" y="1457579"/>
                  </a:lnTo>
                  <a:close/>
                  <a:moveTo>
                    <a:pt x="2212594" y="1483614"/>
                  </a:moveTo>
                  <a:cubicBezTo>
                    <a:pt x="2239137" y="1483614"/>
                    <a:pt x="2265426" y="1484884"/>
                    <a:pt x="2288032" y="1487932"/>
                  </a:cubicBezTo>
                  <a:cubicBezTo>
                    <a:pt x="2313686" y="1569720"/>
                    <a:pt x="2341753" y="1656207"/>
                    <a:pt x="2369820" y="1744980"/>
                  </a:cubicBezTo>
                  <a:lnTo>
                    <a:pt x="2168652" y="1744980"/>
                  </a:lnTo>
                  <a:cubicBezTo>
                    <a:pt x="2138299" y="1663192"/>
                    <a:pt x="2105533" y="1579118"/>
                    <a:pt x="2075180" y="1497330"/>
                  </a:cubicBezTo>
                  <a:cubicBezTo>
                    <a:pt x="2100453" y="1489456"/>
                    <a:pt x="2156841" y="1483614"/>
                    <a:pt x="2212340" y="1483614"/>
                  </a:cubicBezTo>
                  <a:close/>
                  <a:moveTo>
                    <a:pt x="2501011" y="1475232"/>
                  </a:moveTo>
                  <a:cubicBezTo>
                    <a:pt x="2531364" y="1475232"/>
                    <a:pt x="2562987" y="1476248"/>
                    <a:pt x="2598801" y="1476248"/>
                  </a:cubicBezTo>
                  <a:lnTo>
                    <a:pt x="2696972" y="1735582"/>
                  </a:lnTo>
                  <a:lnTo>
                    <a:pt x="2411857" y="1747266"/>
                  </a:lnTo>
                  <a:lnTo>
                    <a:pt x="2318385" y="1487932"/>
                  </a:lnTo>
                  <a:cubicBezTo>
                    <a:pt x="2347087" y="1477899"/>
                    <a:pt x="2375662" y="1476629"/>
                    <a:pt x="2403856" y="1476629"/>
                  </a:cubicBezTo>
                  <a:cubicBezTo>
                    <a:pt x="2413127" y="1476629"/>
                    <a:pt x="2422271" y="1476756"/>
                    <a:pt x="2431415" y="1476756"/>
                  </a:cubicBezTo>
                  <a:cubicBezTo>
                    <a:pt x="2439797" y="1476756"/>
                    <a:pt x="2448052" y="1476629"/>
                    <a:pt x="2456307" y="1476248"/>
                  </a:cubicBezTo>
                  <a:cubicBezTo>
                    <a:pt x="2471166" y="1475486"/>
                    <a:pt x="2485898" y="1475232"/>
                    <a:pt x="2501011" y="1475232"/>
                  </a:cubicBezTo>
                  <a:close/>
                  <a:moveTo>
                    <a:pt x="1191768" y="1523111"/>
                  </a:moveTo>
                  <a:lnTo>
                    <a:pt x="1285240" y="1756791"/>
                  </a:lnTo>
                  <a:cubicBezTo>
                    <a:pt x="1261872" y="1757553"/>
                    <a:pt x="1238504" y="1757807"/>
                    <a:pt x="1215263" y="1757807"/>
                  </a:cubicBezTo>
                  <a:cubicBezTo>
                    <a:pt x="1168908" y="1757807"/>
                    <a:pt x="1123188" y="1756791"/>
                    <a:pt x="1079500" y="1756791"/>
                  </a:cubicBezTo>
                  <a:lnTo>
                    <a:pt x="950976" y="1523111"/>
                  </a:lnTo>
                  <a:close/>
                  <a:moveTo>
                    <a:pt x="2015363" y="1492758"/>
                  </a:moveTo>
                  <a:cubicBezTo>
                    <a:pt x="2049526" y="1492758"/>
                    <a:pt x="2050796" y="1494663"/>
                    <a:pt x="2063496" y="1532509"/>
                  </a:cubicBezTo>
                  <a:cubicBezTo>
                    <a:pt x="2086864" y="1602613"/>
                    <a:pt x="2105533" y="1670431"/>
                    <a:pt x="2128901" y="1745107"/>
                  </a:cubicBezTo>
                  <a:cubicBezTo>
                    <a:pt x="2117217" y="1749806"/>
                    <a:pt x="2103247" y="1752092"/>
                    <a:pt x="2091563" y="1754505"/>
                  </a:cubicBezTo>
                  <a:cubicBezTo>
                    <a:pt x="2035429" y="1756791"/>
                    <a:pt x="1977009" y="1756791"/>
                    <a:pt x="1918589" y="1759204"/>
                  </a:cubicBezTo>
                  <a:cubicBezTo>
                    <a:pt x="1915414" y="1759585"/>
                    <a:pt x="1912366" y="1759712"/>
                    <a:pt x="1909445" y="1759712"/>
                  </a:cubicBezTo>
                  <a:cubicBezTo>
                    <a:pt x="1892300" y="1759712"/>
                    <a:pt x="1877568" y="1753362"/>
                    <a:pt x="1869567" y="1733423"/>
                  </a:cubicBezTo>
                  <a:cubicBezTo>
                    <a:pt x="1839214" y="1656334"/>
                    <a:pt x="1808861" y="1581531"/>
                    <a:pt x="1776095" y="1497457"/>
                  </a:cubicBezTo>
                  <a:cubicBezTo>
                    <a:pt x="1818132" y="1497457"/>
                    <a:pt x="1853184" y="1495171"/>
                    <a:pt x="1890649" y="1495171"/>
                  </a:cubicBezTo>
                  <a:cubicBezTo>
                    <a:pt x="1928114" y="1495171"/>
                    <a:pt x="1965452" y="1495171"/>
                    <a:pt x="2002790" y="1492885"/>
                  </a:cubicBezTo>
                  <a:cubicBezTo>
                    <a:pt x="2007489" y="1492885"/>
                    <a:pt x="2011680" y="1492885"/>
                    <a:pt x="2015490" y="1492885"/>
                  </a:cubicBezTo>
                  <a:close/>
                  <a:moveTo>
                    <a:pt x="1745615" y="1499743"/>
                  </a:moveTo>
                  <a:cubicBezTo>
                    <a:pt x="1775968" y="1583817"/>
                    <a:pt x="1806321" y="1668018"/>
                    <a:pt x="1841373" y="1763776"/>
                  </a:cubicBezTo>
                  <a:lnTo>
                    <a:pt x="1612392" y="1763776"/>
                  </a:lnTo>
                  <a:cubicBezTo>
                    <a:pt x="1582039" y="1681988"/>
                    <a:pt x="1551686" y="1597914"/>
                    <a:pt x="1516634" y="1506728"/>
                  </a:cubicBezTo>
                  <a:cubicBezTo>
                    <a:pt x="1593723" y="1499743"/>
                    <a:pt x="1666240" y="1502029"/>
                    <a:pt x="1745615" y="1499743"/>
                  </a:cubicBezTo>
                  <a:close/>
                  <a:moveTo>
                    <a:pt x="1500251" y="1511427"/>
                  </a:moveTo>
                  <a:lnTo>
                    <a:pt x="1570355" y="1763776"/>
                  </a:lnTo>
                  <a:cubicBezTo>
                    <a:pt x="1558417" y="1765427"/>
                    <a:pt x="1546606" y="1766062"/>
                    <a:pt x="1535049" y="1766062"/>
                  </a:cubicBezTo>
                  <a:cubicBezTo>
                    <a:pt x="1507236" y="1766062"/>
                    <a:pt x="1480058" y="1762633"/>
                    <a:pt x="1453769" y="1762633"/>
                  </a:cubicBezTo>
                  <a:cubicBezTo>
                    <a:pt x="1445768" y="1762633"/>
                    <a:pt x="1437894" y="1762887"/>
                    <a:pt x="1430147" y="1763776"/>
                  </a:cubicBezTo>
                  <a:cubicBezTo>
                    <a:pt x="1423416" y="1764538"/>
                    <a:pt x="1416939" y="1764792"/>
                    <a:pt x="1410716" y="1764792"/>
                  </a:cubicBezTo>
                  <a:cubicBezTo>
                    <a:pt x="1355090" y="1764792"/>
                    <a:pt x="1322832" y="1736217"/>
                    <a:pt x="1303909" y="1677289"/>
                  </a:cubicBezTo>
                  <a:cubicBezTo>
                    <a:pt x="1282827" y="1621155"/>
                    <a:pt x="1257173" y="1567434"/>
                    <a:pt x="1229106" y="1513713"/>
                  </a:cubicBezTo>
                  <a:lnTo>
                    <a:pt x="1500124" y="1511427"/>
                  </a:lnTo>
                  <a:close/>
                  <a:moveTo>
                    <a:pt x="916051" y="1525397"/>
                  </a:moveTo>
                  <a:lnTo>
                    <a:pt x="1053973" y="1754378"/>
                  </a:lnTo>
                  <a:lnTo>
                    <a:pt x="820293" y="1766062"/>
                  </a:lnTo>
                  <a:cubicBezTo>
                    <a:pt x="775843" y="1688973"/>
                    <a:pt x="733806" y="1614170"/>
                    <a:pt x="684784" y="1527683"/>
                  </a:cubicBezTo>
                  <a:lnTo>
                    <a:pt x="684784" y="1525397"/>
                  </a:lnTo>
                  <a:close/>
                  <a:moveTo>
                    <a:pt x="623951" y="1532382"/>
                  </a:moveTo>
                  <a:cubicBezTo>
                    <a:pt x="637921" y="1534668"/>
                    <a:pt x="649605" y="1544066"/>
                    <a:pt x="656717" y="1555750"/>
                  </a:cubicBezTo>
                  <a:cubicBezTo>
                    <a:pt x="694055" y="1621155"/>
                    <a:pt x="729107" y="1688973"/>
                    <a:pt x="768858" y="1763776"/>
                  </a:cubicBezTo>
                  <a:lnTo>
                    <a:pt x="301498" y="1794129"/>
                  </a:lnTo>
                  <a:lnTo>
                    <a:pt x="81788" y="1560449"/>
                  </a:lnTo>
                  <a:cubicBezTo>
                    <a:pt x="159004" y="1554226"/>
                    <a:pt x="226949" y="1546098"/>
                    <a:pt x="293878" y="1546098"/>
                  </a:cubicBezTo>
                  <a:cubicBezTo>
                    <a:pt x="301879" y="1546098"/>
                    <a:pt x="309880" y="1546225"/>
                    <a:pt x="317881" y="1546479"/>
                  </a:cubicBezTo>
                  <a:lnTo>
                    <a:pt x="413639" y="1707769"/>
                  </a:lnTo>
                  <a:cubicBezTo>
                    <a:pt x="420624" y="1721739"/>
                    <a:pt x="427609" y="1733423"/>
                    <a:pt x="437007" y="1745107"/>
                  </a:cubicBezTo>
                  <a:cubicBezTo>
                    <a:pt x="445389" y="1755140"/>
                    <a:pt x="453644" y="1763903"/>
                    <a:pt x="464566" y="1763903"/>
                  </a:cubicBezTo>
                  <a:cubicBezTo>
                    <a:pt x="468884" y="1763903"/>
                    <a:pt x="473710" y="1762506"/>
                    <a:pt x="479044" y="1759077"/>
                  </a:cubicBezTo>
                  <a:cubicBezTo>
                    <a:pt x="497713" y="1747393"/>
                    <a:pt x="490728" y="1731010"/>
                    <a:pt x="481330" y="1714627"/>
                  </a:cubicBezTo>
                  <a:cubicBezTo>
                    <a:pt x="462661" y="1681861"/>
                    <a:pt x="443992" y="1649222"/>
                    <a:pt x="422910" y="1618869"/>
                  </a:cubicBezTo>
                  <a:cubicBezTo>
                    <a:pt x="406527" y="1595501"/>
                    <a:pt x="392557" y="1574419"/>
                    <a:pt x="369189" y="1541780"/>
                  </a:cubicBezTo>
                  <a:cubicBezTo>
                    <a:pt x="460375" y="1537081"/>
                    <a:pt x="542163" y="1534795"/>
                    <a:pt x="623951" y="1532382"/>
                  </a:cubicBezTo>
                  <a:close/>
                  <a:moveTo>
                    <a:pt x="5378577" y="0"/>
                  </a:moveTo>
                  <a:cubicBezTo>
                    <a:pt x="5368798" y="0"/>
                    <a:pt x="5358892" y="635"/>
                    <a:pt x="5348986" y="1778"/>
                  </a:cubicBezTo>
                  <a:cubicBezTo>
                    <a:pt x="5225161" y="6477"/>
                    <a:pt x="5098923" y="11176"/>
                    <a:pt x="4975098" y="18161"/>
                  </a:cubicBezTo>
                  <a:cubicBezTo>
                    <a:pt x="4940046" y="20447"/>
                    <a:pt x="4904994" y="25146"/>
                    <a:pt x="4869942" y="27559"/>
                  </a:cubicBezTo>
                  <a:cubicBezTo>
                    <a:pt x="4510024" y="41529"/>
                    <a:pt x="4150233" y="55626"/>
                    <a:pt x="3790315" y="64897"/>
                  </a:cubicBezTo>
                  <a:cubicBezTo>
                    <a:pt x="3507613" y="71882"/>
                    <a:pt x="3222498" y="71882"/>
                    <a:pt x="2939669" y="76581"/>
                  </a:cubicBezTo>
                  <a:cubicBezTo>
                    <a:pt x="2759710" y="81280"/>
                    <a:pt x="2582164" y="92964"/>
                    <a:pt x="2402205" y="95250"/>
                  </a:cubicBezTo>
                  <a:cubicBezTo>
                    <a:pt x="2044700" y="99949"/>
                    <a:pt x="1689481" y="104648"/>
                    <a:pt x="1331976" y="104648"/>
                  </a:cubicBezTo>
                  <a:cubicBezTo>
                    <a:pt x="1293876" y="104648"/>
                    <a:pt x="1255903" y="104648"/>
                    <a:pt x="1217803" y="104648"/>
                  </a:cubicBezTo>
                  <a:cubicBezTo>
                    <a:pt x="989457" y="104648"/>
                    <a:pt x="761111" y="106426"/>
                    <a:pt x="532765" y="130429"/>
                  </a:cubicBezTo>
                  <a:cubicBezTo>
                    <a:pt x="397256" y="144399"/>
                    <a:pt x="264033" y="167767"/>
                    <a:pt x="128524" y="184150"/>
                  </a:cubicBezTo>
                  <a:cubicBezTo>
                    <a:pt x="98171" y="186436"/>
                    <a:pt x="72390" y="209804"/>
                    <a:pt x="67818" y="240284"/>
                  </a:cubicBezTo>
                  <a:cubicBezTo>
                    <a:pt x="65532" y="254254"/>
                    <a:pt x="63119" y="270637"/>
                    <a:pt x="63119" y="284734"/>
                  </a:cubicBezTo>
                  <a:cubicBezTo>
                    <a:pt x="58420" y="378206"/>
                    <a:pt x="56134" y="471678"/>
                    <a:pt x="51435" y="565150"/>
                  </a:cubicBezTo>
                  <a:cubicBezTo>
                    <a:pt x="44450" y="719328"/>
                    <a:pt x="37465" y="873633"/>
                    <a:pt x="28067" y="1025525"/>
                  </a:cubicBezTo>
                  <a:cubicBezTo>
                    <a:pt x="23368" y="1060577"/>
                    <a:pt x="16383" y="1095629"/>
                    <a:pt x="6985" y="1128395"/>
                  </a:cubicBezTo>
                  <a:lnTo>
                    <a:pt x="0" y="1527683"/>
                  </a:lnTo>
                  <a:cubicBezTo>
                    <a:pt x="16383" y="1541653"/>
                    <a:pt x="32766" y="1555750"/>
                    <a:pt x="46736" y="1572133"/>
                  </a:cubicBezTo>
                  <a:cubicBezTo>
                    <a:pt x="100457" y="1637538"/>
                    <a:pt x="149606" y="1700657"/>
                    <a:pt x="200914" y="1766062"/>
                  </a:cubicBezTo>
                  <a:cubicBezTo>
                    <a:pt x="227711" y="1803146"/>
                    <a:pt x="272669" y="1825752"/>
                    <a:pt x="319786" y="1825752"/>
                  </a:cubicBezTo>
                  <a:cubicBezTo>
                    <a:pt x="326136" y="1825752"/>
                    <a:pt x="332486" y="1825371"/>
                    <a:pt x="338836" y="1824482"/>
                  </a:cubicBezTo>
                  <a:cubicBezTo>
                    <a:pt x="439293" y="1817497"/>
                    <a:pt x="539750" y="1815084"/>
                    <a:pt x="640334" y="1812798"/>
                  </a:cubicBezTo>
                  <a:cubicBezTo>
                    <a:pt x="818261" y="1809496"/>
                    <a:pt x="996188" y="1800225"/>
                    <a:pt x="1174242" y="1800225"/>
                  </a:cubicBezTo>
                  <a:cubicBezTo>
                    <a:pt x="1246378" y="1800225"/>
                    <a:pt x="1318387" y="1801749"/>
                    <a:pt x="1390523" y="1805813"/>
                  </a:cubicBezTo>
                  <a:cubicBezTo>
                    <a:pt x="1462405" y="1809242"/>
                    <a:pt x="1535430" y="1811401"/>
                    <a:pt x="1607947" y="1811401"/>
                  </a:cubicBezTo>
                  <a:cubicBezTo>
                    <a:pt x="1634490" y="1811401"/>
                    <a:pt x="1660906" y="1811147"/>
                    <a:pt x="1687195" y="1810512"/>
                  </a:cubicBezTo>
                  <a:cubicBezTo>
                    <a:pt x="1955927" y="1803527"/>
                    <a:pt x="2222373" y="1794129"/>
                    <a:pt x="2488692" y="1784858"/>
                  </a:cubicBezTo>
                  <a:cubicBezTo>
                    <a:pt x="2568194" y="1782572"/>
                    <a:pt x="2647569" y="1775460"/>
                    <a:pt x="2724658" y="1770888"/>
                  </a:cubicBezTo>
                  <a:cubicBezTo>
                    <a:pt x="2862580" y="1761490"/>
                    <a:pt x="2998089" y="1747520"/>
                    <a:pt x="3133598" y="1742821"/>
                  </a:cubicBezTo>
                  <a:cubicBezTo>
                    <a:pt x="3369564" y="1733422"/>
                    <a:pt x="3603244" y="1728850"/>
                    <a:pt x="3839337" y="1719453"/>
                  </a:cubicBezTo>
                  <a:cubicBezTo>
                    <a:pt x="3995928" y="1712468"/>
                    <a:pt x="4154805" y="1693799"/>
                    <a:pt x="4313682" y="1689100"/>
                  </a:cubicBezTo>
                  <a:cubicBezTo>
                    <a:pt x="4561332" y="1686814"/>
                    <a:pt x="4806696" y="1670431"/>
                    <a:pt x="5052187" y="1642364"/>
                  </a:cubicBezTo>
                  <a:cubicBezTo>
                    <a:pt x="5269484" y="1614297"/>
                    <a:pt x="5484495" y="1586230"/>
                    <a:pt x="5699506" y="1541907"/>
                  </a:cubicBezTo>
                  <a:cubicBezTo>
                    <a:pt x="5774309" y="1527937"/>
                    <a:pt x="5792978" y="1504569"/>
                    <a:pt x="5797677" y="1429766"/>
                  </a:cubicBezTo>
                  <a:lnTo>
                    <a:pt x="5797677" y="1392428"/>
                  </a:lnTo>
                  <a:cubicBezTo>
                    <a:pt x="5811647" y="1179830"/>
                    <a:pt x="5783707" y="967105"/>
                    <a:pt x="5772023" y="754507"/>
                  </a:cubicBezTo>
                  <a:cubicBezTo>
                    <a:pt x="5765038" y="649351"/>
                    <a:pt x="5746369" y="544195"/>
                    <a:pt x="5762625" y="436753"/>
                  </a:cubicBezTo>
                  <a:cubicBezTo>
                    <a:pt x="5764911" y="406400"/>
                    <a:pt x="5762625" y="373634"/>
                    <a:pt x="5755641" y="343281"/>
                  </a:cubicBezTo>
                  <a:cubicBezTo>
                    <a:pt x="5748656" y="310515"/>
                    <a:pt x="5746243" y="275463"/>
                    <a:pt x="5748656" y="242824"/>
                  </a:cubicBezTo>
                  <a:cubicBezTo>
                    <a:pt x="5753355" y="214757"/>
                    <a:pt x="5739258" y="184404"/>
                    <a:pt x="5713604" y="170434"/>
                  </a:cubicBezTo>
                  <a:cubicBezTo>
                    <a:pt x="5648199" y="125984"/>
                    <a:pt x="5580381" y="83947"/>
                    <a:pt x="5512689" y="39624"/>
                  </a:cubicBezTo>
                  <a:cubicBezTo>
                    <a:pt x="5471922" y="13970"/>
                    <a:pt x="5426329" y="0"/>
                    <a:pt x="53785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746294" y="6975777"/>
            <a:ext cx="3650666" cy="1148172"/>
            <a:chOff x="0" y="0"/>
            <a:chExt cx="3650666" cy="1148169"/>
          </a:xfrm>
        </p:grpSpPr>
        <p:sp>
          <p:nvSpPr>
            <p:cNvPr id="11" name="Freeform 11"/>
            <p:cNvSpPr/>
            <p:nvPr/>
          </p:nvSpPr>
          <p:spPr>
            <a:xfrm>
              <a:off x="-13081" y="-254"/>
              <a:ext cx="3667379" cy="1149731"/>
            </a:xfrm>
            <a:custGeom>
              <a:avLst/>
              <a:gdLst/>
              <a:ahLst/>
              <a:cxnLst/>
              <a:rect l="l" t="t" r="r" b="b"/>
              <a:pathLst>
                <a:path w="3667379" h="1149731">
                  <a:moveTo>
                    <a:pt x="1584960" y="12827"/>
                  </a:moveTo>
                  <a:cubicBezTo>
                    <a:pt x="1590421" y="11684"/>
                    <a:pt x="1595882" y="9779"/>
                    <a:pt x="1601470" y="9652"/>
                  </a:cubicBezTo>
                  <a:cubicBezTo>
                    <a:pt x="1654302" y="9144"/>
                    <a:pt x="1707134" y="9398"/>
                    <a:pt x="1759966" y="8763"/>
                  </a:cubicBezTo>
                  <a:cubicBezTo>
                    <a:pt x="1783969" y="8509"/>
                    <a:pt x="1807972" y="6350"/>
                    <a:pt x="1831848" y="5842"/>
                  </a:cubicBezTo>
                  <a:cubicBezTo>
                    <a:pt x="1870202" y="5207"/>
                    <a:pt x="1908556" y="5334"/>
                    <a:pt x="1946910" y="4953"/>
                  </a:cubicBezTo>
                  <a:cubicBezTo>
                    <a:pt x="1954911" y="4826"/>
                    <a:pt x="1962912" y="4318"/>
                    <a:pt x="1970913" y="4318"/>
                  </a:cubicBezTo>
                  <a:cubicBezTo>
                    <a:pt x="2015490" y="4064"/>
                    <a:pt x="2060067" y="4191"/>
                    <a:pt x="2104644" y="3429"/>
                  </a:cubicBezTo>
                  <a:cubicBezTo>
                    <a:pt x="2138045" y="2794"/>
                    <a:pt x="2171446" y="254"/>
                    <a:pt x="2204847" y="127"/>
                  </a:cubicBezTo>
                  <a:cubicBezTo>
                    <a:pt x="2232279" y="0"/>
                    <a:pt x="2259838" y="2667"/>
                    <a:pt x="2287397" y="3429"/>
                  </a:cubicBezTo>
                  <a:cubicBezTo>
                    <a:pt x="2316988" y="4191"/>
                    <a:pt x="2346452" y="3302"/>
                    <a:pt x="2375916" y="4572"/>
                  </a:cubicBezTo>
                  <a:cubicBezTo>
                    <a:pt x="2445639" y="7493"/>
                    <a:pt x="2515489" y="10414"/>
                    <a:pt x="2585212" y="15113"/>
                  </a:cubicBezTo>
                  <a:cubicBezTo>
                    <a:pt x="2652141" y="19558"/>
                    <a:pt x="2719324" y="22987"/>
                    <a:pt x="2785618" y="32766"/>
                  </a:cubicBezTo>
                  <a:cubicBezTo>
                    <a:pt x="2866009" y="44577"/>
                    <a:pt x="2947289" y="52324"/>
                    <a:pt x="3026283" y="73787"/>
                  </a:cubicBezTo>
                  <a:cubicBezTo>
                    <a:pt x="3079750" y="88265"/>
                    <a:pt x="3134741" y="97155"/>
                    <a:pt x="3187700" y="113411"/>
                  </a:cubicBezTo>
                  <a:cubicBezTo>
                    <a:pt x="3243961" y="130683"/>
                    <a:pt x="3298825" y="152654"/>
                    <a:pt x="3353562" y="174371"/>
                  </a:cubicBezTo>
                  <a:cubicBezTo>
                    <a:pt x="3384169" y="186563"/>
                    <a:pt x="3414649" y="200152"/>
                    <a:pt x="3442843" y="216789"/>
                  </a:cubicBezTo>
                  <a:cubicBezTo>
                    <a:pt x="3483483" y="240919"/>
                    <a:pt x="3522853" y="266700"/>
                    <a:pt x="3558413" y="298831"/>
                  </a:cubicBezTo>
                  <a:cubicBezTo>
                    <a:pt x="3592957" y="330073"/>
                    <a:pt x="3620389" y="365633"/>
                    <a:pt x="3641217" y="406781"/>
                  </a:cubicBezTo>
                  <a:cubicBezTo>
                    <a:pt x="3657346" y="438404"/>
                    <a:pt x="3667379" y="471678"/>
                    <a:pt x="3662680" y="507619"/>
                  </a:cubicBezTo>
                  <a:cubicBezTo>
                    <a:pt x="3658108" y="542163"/>
                    <a:pt x="3648456" y="574548"/>
                    <a:pt x="3627882" y="604266"/>
                  </a:cubicBezTo>
                  <a:cubicBezTo>
                    <a:pt x="3587496" y="662305"/>
                    <a:pt x="3535426" y="706501"/>
                    <a:pt x="3478403" y="747395"/>
                  </a:cubicBezTo>
                  <a:cubicBezTo>
                    <a:pt x="3407791" y="797941"/>
                    <a:pt x="3330321" y="834390"/>
                    <a:pt x="3251327" y="868172"/>
                  </a:cubicBezTo>
                  <a:cubicBezTo>
                    <a:pt x="3206369" y="887476"/>
                    <a:pt x="3159506" y="902335"/>
                    <a:pt x="3113151" y="918210"/>
                  </a:cubicBezTo>
                  <a:cubicBezTo>
                    <a:pt x="3066796" y="934085"/>
                    <a:pt x="3020441" y="949833"/>
                    <a:pt x="2973324" y="963422"/>
                  </a:cubicBezTo>
                  <a:cubicBezTo>
                    <a:pt x="2933954" y="974852"/>
                    <a:pt x="2893568" y="982853"/>
                    <a:pt x="2853690" y="992759"/>
                  </a:cubicBezTo>
                  <a:cubicBezTo>
                    <a:pt x="2842514" y="995553"/>
                    <a:pt x="2831719" y="1000125"/>
                    <a:pt x="2820416" y="1002792"/>
                  </a:cubicBezTo>
                  <a:cubicBezTo>
                    <a:pt x="2775585" y="1013333"/>
                    <a:pt x="2730754" y="1024636"/>
                    <a:pt x="2685542" y="1033272"/>
                  </a:cubicBezTo>
                  <a:cubicBezTo>
                    <a:pt x="2630297" y="1043813"/>
                    <a:pt x="2574671" y="1051687"/>
                    <a:pt x="2519299" y="1061212"/>
                  </a:cubicBezTo>
                  <a:cubicBezTo>
                    <a:pt x="2496439" y="1065149"/>
                    <a:pt x="2473960" y="1071118"/>
                    <a:pt x="2450973" y="1074547"/>
                  </a:cubicBezTo>
                  <a:cubicBezTo>
                    <a:pt x="2421255" y="1078865"/>
                    <a:pt x="2391029" y="1080516"/>
                    <a:pt x="2361311" y="1084707"/>
                  </a:cubicBezTo>
                  <a:cubicBezTo>
                    <a:pt x="2328545" y="1089406"/>
                    <a:pt x="2296160" y="1096899"/>
                    <a:pt x="2263394" y="1101090"/>
                  </a:cubicBezTo>
                  <a:cubicBezTo>
                    <a:pt x="2228977" y="1105408"/>
                    <a:pt x="2194179" y="1107059"/>
                    <a:pt x="2159635" y="1110361"/>
                  </a:cubicBezTo>
                  <a:cubicBezTo>
                    <a:pt x="2148205" y="1111377"/>
                    <a:pt x="2137029" y="1114679"/>
                    <a:pt x="2125472" y="1115695"/>
                  </a:cubicBezTo>
                  <a:cubicBezTo>
                    <a:pt x="2058670" y="1121410"/>
                    <a:pt x="1991868" y="1127379"/>
                    <a:pt x="1925066" y="1131951"/>
                  </a:cubicBezTo>
                  <a:cubicBezTo>
                    <a:pt x="1865249" y="1136142"/>
                    <a:pt x="1805432" y="1138682"/>
                    <a:pt x="1745615" y="1141730"/>
                  </a:cubicBezTo>
                  <a:cubicBezTo>
                    <a:pt x="1707388" y="1143635"/>
                    <a:pt x="1669288" y="1146048"/>
                    <a:pt x="1631061" y="1146683"/>
                  </a:cubicBezTo>
                  <a:cubicBezTo>
                    <a:pt x="1565783" y="1147699"/>
                    <a:pt x="1500505" y="1149731"/>
                    <a:pt x="1435354" y="1147191"/>
                  </a:cubicBezTo>
                  <a:cubicBezTo>
                    <a:pt x="1396492" y="1145667"/>
                    <a:pt x="1357757" y="1146810"/>
                    <a:pt x="1319022" y="1145794"/>
                  </a:cubicBezTo>
                  <a:cubicBezTo>
                    <a:pt x="1292352" y="1145032"/>
                    <a:pt x="1265809" y="1141603"/>
                    <a:pt x="1239012" y="1139952"/>
                  </a:cubicBezTo>
                  <a:cubicBezTo>
                    <a:pt x="1220724" y="1138682"/>
                    <a:pt x="1202182" y="1138428"/>
                    <a:pt x="1183767" y="1137920"/>
                  </a:cubicBezTo>
                  <a:cubicBezTo>
                    <a:pt x="1173099" y="1137666"/>
                    <a:pt x="1162304" y="1139444"/>
                    <a:pt x="1151890" y="1137793"/>
                  </a:cubicBezTo>
                  <a:cubicBezTo>
                    <a:pt x="1110869" y="1131189"/>
                    <a:pt x="1069340" y="1134745"/>
                    <a:pt x="1028319" y="1129665"/>
                  </a:cubicBezTo>
                  <a:cubicBezTo>
                    <a:pt x="986663" y="1124585"/>
                    <a:pt x="945007" y="1120394"/>
                    <a:pt x="903224" y="1115822"/>
                  </a:cubicBezTo>
                  <a:cubicBezTo>
                    <a:pt x="878586" y="1113155"/>
                    <a:pt x="853694" y="1110996"/>
                    <a:pt x="829056" y="1107186"/>
                  </a:cubicBezTo>
                  <a:cubicBezTo>
                    <a:pt x="784225" y="1100201"/>
                    <a:pt x="739902" y="1089787"/>
                    <a:pt x="694944" y="1085088"/>
                  </a:cubicBezTo>
                  <a:cubicBezTo>
                    <a:pt x="656336" y="1081024"/>
                    <a:pt x="619760" y="1069721"/>
                    <a:pt x="582549" y="1060958"/>
                  </a:cubicBezTo>
                  <a:cubicBezTo>
                    <a:pt x="535178" y="1049909"/>
                    <a:pt x="487426" y="1039749"/>
                    <a:pt x="440436" y="1027049"/>
                  </a:cubicBezTo>
                  <a:cubicBezTo>
                    <a:pt x="412496" y="1019556"/>
                    <a:pt x="385572" y="1007745"/>
                    <a:pt x="358140" y="998093"/>
                  </a:cubicBezTo>
                  <a:cubicBezTo>
                    <a:pt x="351409" y="995807"/>
                    <a:pt x="344424" y="994029"/>
                    <a:pt x="337566" y="992251"/>
                  </a:cubicBezTo>
                  <a:cubicBezTo>
                    <a:pt x="329819" y="990219"/>
                    <a:pt x="321437" y="989584"/>
                    <a:pt x="314452" y="986282"/>
                  </a:cubicBezTo>
                  <a:cubicBezTo>
                    <a:pt x="279781" y="970153"/>
                    <a:pt x="244983" y="954278"/>
                    <a:pt x="211201" y="936244"/>
                  </a:cubicBezTo>
                  <a:cubicBezTo>
                    <a:pt x="177800" y="918464"/>
                    <a:pt x="145796" y="898652"/>
                    <a:pt x="117729" y="871855"/>
                  </a:cubicBezTo>
                  <a:cubicBezTo>
                    <a:pt x="98425" y="853440"/>
                    <a:pt x="77343" y="836930"/>
                    <a:pt x="60579" y="815848"/>
                  </a:cubicBezTo>
                  <a:cubicBezTo>
                    <a:pt x="6858" y="748411"/>
                    <a:pt x="0" y="673608"/>
                    <a:pt x="33655" y="596900"/>
                  </a:cubicBezTo>
                  <a:cubicBezTo>
                    <a:pt x="45593" y="569595"/>
                    <a:pt x="60325" y="540893"/>
                    <a:pt x="86233" y="520573"/>
                  </a:cubicBezTo>
                  <a:cubicBezTo>
                    <a:pt x="99949" y="509905"/>
                    <a:pt x="108585" y="493141"/>
                    <a:pt x="121158" y="480822"/>
                  </a:cubicBezTo>
                  <a:cubicBezTo>
                    <a:pt x="166116" y="437007"/>
                    <a:pt x="216027" y="399669"/>
                    <a:pt x="272542" y="371729"/>
                  </a:cubicBezTo>
                  <a:cubicBezTo>
                    <a:pt x="277368" y="369443"/>
                    <a:pt x="281940" y="366395"/>
                    <a:pt x="286639" y="363855"/>
                  </a:cubicBezTo>
                  <a:cubicBezTo>
                    <a:pt x="318897" y="345440"/>
                    <a:pt x="350647" y="326136"/>
                    <a:pt x="383540" y="308864"/>
                  </a:cubicBezTo>
                  <a:cubicBezTo>
                    <a:pt x="402971" y="298577"/>
                    <a:pt x="423799" y="290576"/>
                    <a:pt x="444373" y="282448"/>
                  </a:cubicBezTo>
                  <a:cubicBezTo>
                    <a:pt x="483235" y="266954"/>
                    <a:pt x="521970" y="251079"/>
                    <a:pt x="561467" y="237236"/>
                  </a:cubicBezTo>
                  <a:cubicBezTo>
                    <a:pt x="604393" y="221996"/>
                    <a:pt x="647954" y="208534"/>
                    <a:pt x="691515" y="195072"/>
                  </a:cubicBezTo>
                  <a:cubicBezTo>
                    <a:pt x="719328" y="186436"/>
                    <a:pt x="747522" y="178562"/>
                    <a:pt x="775843" y="171450"/>
                  </a:cubicBezTo>
                  <a:cubicBezTo>
                    <a:pt x="787908" y="168402"/>
                    <a:pt x="800862" y="169037"/>
                    <a:pt x="812927" y="166116"/>
                  </a:cubicBezTo>
                  <a:cubicBezTo>
                    <a:pt x="847725" y="157988"/>
                    <a:pt x="882015" y="147828"/>
                    <a:pt x="916940" y="140589"/>
                  </a:cubicBezTo>
                  <a:cubicBezTo>
                    <a:pt x="958977" y="131826"/>
                    <a:pt x="1001395" y="125222"/>
                    <a:pt x="1043559" y="117856"/>
                  </a:cubicBezTo>
                  <a:cubicBezTo>
                    <a:pt x="1065530" y="114046"/>
                    <a:pt x="1087628" y="110490"/>
                    <a:pt x="1109726" y="107315"/>
                  </a:cubicBezTo>
                  <a:cubicBezTo>
                    <a:pt x="1164463" y="99568"/>
                    <a:pt x="1219200" y="91313"/>
                    <a:pt x="1274191" y="85090"/>
                  </a:cubicBezTo>
                  <a:cubicBezTo>
                    <a:pt x="1336421" y="78105"/>
                    <a:pt x="1398778" y="72263"/>
                    <a:pt x="1461135" y="67310"/>
                  </a:cubicBezTo>
                  <a:cubicBezTo>
                    <a:pt x="1516126" y="62992"/>
                    <a:pt x="1571371" y="60452"/>
                    <a:pt x="1626489" y="57404"/>
                  </a:cubicBezTo>
                  <a:cubicBezTo>
                    <a:pt x="1632331" y="57150"/>
                    <a:pt x="1638300" y="58039"/>
                    <a:pt x="1645158" y="63119"/>
                  </a:cubicBezTo>
                  <a:cubicBezTo>
                    <a:pt x="1632966" y="66802"/>
                    <a:pt x="1621155" y="71628"/>
                    <a:pt x="1608709" y="73787"/>
                  </a:cubicBezTo>
                  <a:cubicBezTo>
                    <a:pt x="1514475" y="90805"/>
                    <a:pt x="1419987" y="106807"/>
                    <a:pt x="1325753" y="124206"/>
                  </a:cubicBezTo>
                  <a:cubicBezTo>
                    <a:pt x="1276477" y="133223"/>
                    <a:pt x="1227836" y="144780"/>
                    <a:pt x="1178687" y="154432"/>
                  </a:cubicBezTo>
                  <a:cubicBezTo>
                    <a:pt x="1156081" y="159004"/>
                    <a:pt x="1133094" y="161798"/>
                    <a:pt x="1110234" y="165862"/>
                  </a:cubicBezTo>
                  <a:cubicBezTo>
                    <a:pt x="1103249" y="167132"/>
                    <a:pt x="1096518" y="169799"/>
                    <a:pt x="1089660" y="171196"/>
                  </a:cubicBezTo>
                  <a:cubicBezTo>
                    <a:pt x="1073150" y="174752"/>
                    <a:pt x="1056513" y="177546"/>
                    <a:pt x="1040003" y="181356"/>
                  </a:cubicBezTo>
                  <a:cubicBezTo>
                    <a:pt x="1025271" y="184785"/>
                    <a:pt x="1010793" y="189230"/>
                    <a:pt x="996188" y="192786"/>
                  </a:cubicBezTo>
                  <a:cubicBezTo>
                    <a:pt x="957961" y="202184"/>
                    <a:pt x="919099" y="209296"/>
                    <a:pt x="881761" y="221107"/>
                  </a:cubicBezTo>
                  <a:cubicBezTo>
                    <a:pt x="853567" y="230124"/>
                    <a:pt x="823468" y="233426"/>
                    <a:pt x="796671" y="243332"/>
                  </a:cubicBezTo>
                  <a:cubicBezTo>
                    <a:pt x="751459" y="259969"/>
                    <a:pt x="704723" y="270637"/>
                    <a:pt x="659511" y="286004"/>
                  </a:cubicBezTo>
                  <a:cubicBezTo>
                    <a:pt x="632587" y="295021"/>
                    <a:pt x="606425" y="306324"/>
                    <a:pt x="579755" y="316103"/>
                  </a:cubicBezTo>
                  <a:cubicBezTo>
                    <a:pt x="543179" y="329565"/>
                    <a:pt x="506095" y="341376"/>
                    <a:pt x="470154" y="356235"/>
                  </a:cubicBezTo>
                  <a:cubicBezTo>
                    <a:pt x="448945" y="364998"/>
                    <a:pt x="430149" y="379349"/>
                    <a:pt x="409194" y="389128"/>
                  </a:cubicBezTo>
                  <a:cubicBezTo>
                    <a:pt x="367538" y="408559"/>
                    <a:pt x="325628" y="427101"/>
                    <a:pt x="286893" y="452120"/>
                  </a:cubicBezTo>
                  <a:cubicBezTo>
                    <a:pt x="268224" y="464185"/>
                    <a:pt x="251333" y="478917"/>
                    <a:pt x="232918" y="491363"/>
                  </a:cubicBezTo>
                  <a:cubicBezTo>
                    <a:pt x="193040" y="518287"/>
                    <a:pt x="163957" y="556387"/>
                    <a:pt x="130175" y="589661"/>
                  </a:cubicBezTo>
                  <a:cubicBezTo>
                    <a:pt x="118872" y="600837"/>
                    <a:pt x="112903" y="618744"/>
                    <a:pt x="107696" y="634619"/>
                  </a:cubicBezTo>
                  <a:cubicBezTo>
                    <a:pt x="84709" y="704215"/>
                    <a:pt x="106299" y="762635"/>
                    <a:pt x="165735" y="805307"/>
                  </a:cubicBezTo>
                  <a:cubicBezTo>
                    <a:pt x="181483" y="816610"/>
                    <a:pt x="193040" y="832612"/>
                    <a:pt x="212090" y="840613"/>
                  </a:cubicBezTo>
                  <a:cubicBezTo>
                    <a:pt x="238125" y="851535"/>
                    <a:pt x="262509" y="866013"/>
                    <a:pt x="287528" y="879221"/>
                  </a:cubicBezTo>
                  <a:cubicBezTo>
                    <a:pt x="296799" y="884174"/>
                    <a:pt x="305054" y="891413"/>
                    <a:pt x="314706" y="895096"/>
                  </a:cubicBezTo>
                  <a:cubicBezTo>
                    <a:pt x="345313" y="906526"/>
                    <a:pt x="376428" y="916813"/>
                    <a:pt x="407416" y="927100"/>
                  </a:cubicBezTo>
                  <a:cubicBezTo>
                    <a:pt x="451231" y="941705"/>
                    <a:pt x="495173" y="956437"/>
                    <a:pt x="539369" y="969772"/>
                  </a:cubicBezTo>
                  <a:cubicBezTo>
                    <a:pt x="562991" y="976884"/>
                    <a:pt x="587248" y="981583"/>
                    <a:pt x="611505" y="986155"/>
                  </a:cubicBezTo>
                  <a:cubicBezTo>
                    <a:pt x="644017" y="992251"/>
                    <a:pt x="676783" y="997331"/>
                    <a:pt x="709422" y="1002665"/>
                  </a:cubicBezTo>
                  <a:cubicBezTo>
                    <a:pt x="751459" y="1009523"/>
                    <a:pt x="793750" y="1015365"/>
                    <a:pt x="835660" y="1023493"/>
                  </a:cubicBezTo>
                  <a:cubicBezTo>
                    <a:pt x="869569" y="1029970"/>
                    <a:pt x="903732" y="1033526"/>
                    <a:pt x="938022" y="1036193"/>
                  </a:cubicBezTo>
                  <a:cubicBezTo>
                    <a:pt x="945007" y="1036701"/>
                    <a:pt x="951865" y="1039241"/>
                    <a:pt x="958723" y="1040892"/>
                  </a:cubicBezTo>
                  <a:cubicBezTo>
                    <a:pt x="963930" y="1042162"/>
                    <a:pt x="969264" y="1045083"/>
                    <a:pt x="974217" y="1044575"/>
                  </a:cubicBezTo>
                  <a:cubicBezTo>
                    <a:pt x="1024509" y="1039495"/>
                    <a:pt x="1073531" y="1049909"/>
                    <a:pt x="1122807" y="1056640"/>
                  </a:cubicBezTo>
                  <a:cubicBezTo>
                    <a:pt x="1131697" y="1057910"/>
                    <a:pt x="1140841" y="1057148"/>
                    <a:pt x="1149731" y="1057656"/>
                  </a:cubicBezTo>
                  <a:cubicBezTo>
                    <a:pt x="1188085" y="1059815"/>
                    <a:pt x="1226439" y="1062990"/>
                    <a:pt x="1264793" y="1064260"/>
                  </a:cubicBezTo>
                  <a:cubicBezTo>
                    <a:pt x="1294892" y="1065276"/>
                    <a:pt x="1325118" y="1063752"/>
                    <a:pt x="1355090" y="1064387"/>
                  </a:cubicBezTo>
                  <a:cubicBezTo>
                    <a:pt x="1386332" y="1065022"/>
                    <a:pt x="1417447" y="1067435"/>
                    <a:pt x="1448562" y="1067943"/>
                  </a:cubicBezTo>
                  <a:cubicBezTo>
                    <a:pt x="1481582" y="1068451"/>
                    <a:pt x="1514729" y="1067308"/>
                    <a:pt x="1547876" y="1067181"/>
                  </a:cubicBezTo>
                  <a:cubicBezTo>
                    <a:pt x="1567561" y="1067054"/>
                    <a:pt x="1587246" y="1066673"/>
                    <a:pt x="1607058" y="1067816"/>
                  </a:cubicBezTo>
                  <a:cubicBezTo>
                    <a:pt x="1644396" y="1070102"/>
                    <a:pt x="1681480" y="1067562"/>
                    <a:pt x="1718818" y="1064895"/>
                  </a:cubicBezTo>
                  <a:cubicBezTo>
                    <a:pt x="1769364" y="1061212"/>
                    <a:pt x="1820291" y="1063879"/>
                    <a:pt x="1870964" y="1062101"/>
                  </a:cubicBezTo>
                  <a:cubicBezTo>
                    <a:pt x="1902968" y="1060958"/>
                    <a:pt x="1934718" y="1056005"/>
                    <a:pt x="1966722" y="1053465"/>
                  </a:cubicBezTo>
                  <a:cubicBezTo>
                    <a:pt x="1992376" y="1051560"/>
                    <a:pt x="2018157" y="1050671"/>
                    <a:pt x="2043811" y="1049274"/>
                  </a:cubicBezTo>
                  <a:cubicBezTo>
                    <a:pt x="2060575" y="1048385"/>
                    <a:pt x="2077466" y="1048004"/>
                    <a:pt x="2093976" y="1046353"/>
                  </a:cubicBezTo>
                  <a:cubicBezTo>
                    <a:pt x="2145538" y="1041019"/>
                    <a:pt x="2197100" y="1035431"/>
                    <a:pt x="2248662" y="1029462"/>
                  </a:cubicBezTo>
                  <a:cubicBezTo>
                    <a:pt x="2289429" y="1024763"/>
                    <a:pt x="2330196" y="1018540"/>
                    <a:pt x="2370963" y="1014222"/>
                  </a:cubicBezTo>
                  <a:cubicBezTo>
                    <a:pt x="2423160" y="1008761"/>
                    <a:pt x="2474976" y="1001776"/>
                    <a:pt x="2526411" y="991489"/>
                  </a:cubicBezTo>
                  <a:cubicBezTo>
                    <a:pt x="2556129" y="985520"/>
                    <a:pt x="2586355" y="982472"/>
                    <a:pt x="2616073" y="976884"/>
                  </a:cubicBezTo>
                  <a:cubicBezTo>
                    <a:pt x="2656459" y="969391"/>
                    <a:pt x="2696718" y="961136"/>
                    <a:pt x="2736850" y="952373"/>
                  </a:cubicBezTo>
                  <a:cubicBezTo>
                    <a:pt x="2789809" y="940816"/>
                    <a:pt x="2842895" y="929767"/>
                    <a:pt x="2895473" y="916178"/>
                  </a:cubicBezTo>
                  <a:cubicBezTo>
                    <a:pt x="2950718" y="901954"/>
                    <a:pt x="3005709" y="885952"/>
                    <a:pt x="3060319" y="869315"/>
                  </a:cubicBezTo>
                  <a:cubicBezTo>
                    <a:pt x="3156204" y="840232"/>
                    <a:pt x="3249549" y="803529"/>
                    <a:pt x="3339592" y="760095"/>
                  </a:cubicBezTo>
                  <a:cubicBezTo>
                    <a:pt x="3416173" y="723265"/>
                    <a:pt x="3488944" y="679196"/>
                    <a:pt x="3548633" y="617093"/>
                  </a:cubicBezTo>
                  <a:cubicBezTo>
                    <a:pt x="3578224" y="586232"/>
                    <a:pt x="3600830" y="549783"/>
                    <a:pt x="3605656" y="506984"/>
                  </a:cubicBezTo>
                  <a:cubicBezTo>
                    <a:pt x="3609466" y="473202"/>
                    <a:pt x="3601846" y="439039"/>
                    <a:pt x="3583177" y="409321"/>
                  </a:cubicBezTo>
                  <a:cubicBezTo>
                    <a:pt x="3543681" y="346456"/>
                    <a:pt x="3488308" y="300228"/>
                    <a:pt x="3423793" y="265049"/>
                  </a:cubicBezTo>
                  <a:cubicBezTo>
                    <a:pt x="3377564" y="239776"/>
                    <a:pt x="3330702" y="214884"/>
                    <a:pt x="3281933" y="195580"/>
                  </a:cubicBezTo>
                  <a:cubicBezTo>
                    <a:pt x="3226307" y="173736"/>
                    <a:pt x="3168395" y="157607"/>
                    <a:pt x="3111118" y="140208"/>
                  </a:cubicBezTo>
                  <a:cubicBezTo>
                    <a:pt x="3083178" y="131699"/>
                    <a:pt x="3054603" y="125349"/>
                    <a:pt x="3026028" y="118745"/>
                  </a:cubicBezTo>
                  <a:cubicBezTo>
                    <a:pt x="2964052" y="104394"/>
                    <a:pt x="2902458" y="89535"/>
                    <a:pt x="2838830" y="83439"/>
                  </a:cubicBezTo>
                  <a:cubicBezTo>
                    <a:pt x="2784474" y="78359"/>
                    <a:pt x="2730626" y="68707"/>
                    <a:pt x="2676524" y="61976"/>
                  </a:cubicBezTo>
                  <a:cubicBezTo>
                    <a:pt x="2645409" y="58039"/>
                    <a:pt x="2614040" y="55753"/>
                    <a:pt x="2582925" y="52832"/>
                  </a:cubicBezTo>
                  <a:cubicBezTo>
                    <a:pt x="2526918" y="47752"/>
                    <a:pt x="2470912" y="41783"/>
                    <a:pt x="2414777" y="38354"/>
                  </a:cubicBezTo>
                  <a:cubicBezTo>
                    <a:pt x="2369438" y="35687"/>
                    <a:pt x="2323718" y="36449"/>
                    <a:pt x="2278252" y="35433"/>
                  </a:cubicBezTo>
                  <a:cubicBezTo>
                    <a:pt x="2211196" y="34036"/>
                    <a:pt x="2144013" y="31750"/>
                    <a:pt x="2076957" y="30861"/>
                  </a:cubicBezTo>
                  <a:cubicBezTo>
                    <a:pt x="2008250" y="29845"/>
                    <a:pt x="1939543" y="30353"/>
                    <a:pt x="1870963" y="29337"/>
                  </a:cubicBezTo>
                  <a:cubicBezTo>
                    <a:pt x="1797684" y="28321"/>
                    <a:pt x="1724278" y="26289"/>
                    <a:pt x="1650872" y="24765"/>
                  </a:cubicBezTo>
                  <a:cubicBezTo>
                    <a:pt x="1636013" y="24511"/>
                    <a:pt x="1621027" y="25019"/>
                    <a:pt x="1606168" y="24130"/>
                  </a:cubicBezTo>
                  <a:cubicBezTo>
                    <a:pt x="1598802" y="23622"/>
                    <a:pt x="1591563" y="20320"/>
                    <a:pt x="1584197" y="18415"/>
                  </a:cubicBezTo>
                  <a:cubicBezTo>
                    <a:pt x="1584324" y="16637"/>
                    <a:pt x="1584451" y="14859"/>
                    <a:pt x="1584578" y="1308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890972" y="4624788"/>
            <a:ext cx="3650666" cy="1148172"/>
            <a:chOff x="0" y="0"/>
            <a:chExt cx="3650666" cy="1148169"/>
          </a:xfrm>
        </p:grpSpPr>
        <p:sp>
          <p:nvSpPr>
            <p:cNvPr id="13" name="Freeform 13"/>
            <p:cNvSpPr/>
            <p:nvPr/>
          </p:nvSpPr>
          <p:spPr>
            <a:xfrm>
              <a:off x="-13081" y="-254"/>
              <a:ext cx="3667379" cy="1149731"/>
            </a:xfrm>
            <a:custGeom>
              <a:avLst/>
              <a:gdLst/>
              <a:ahLst/>
              <a:cxnLst/>
              <a:rect l="l" t="t" r="r" b="b"/>
              <a:pathLst>
                <a:path w="3667379" h="1149731">
                  <a:moveTo>
                    <a:pt x="1584960" y="12827"/>
                  </a:moveTo>
                  <a:cubicBezTo>
                    <a:pt x="1590421" y="11684"/>
                    <a:pt x="1595882" y="9779"/>
                    <a:pt x="1601470" y="9652"/>
                  </a:cubicBezTo>
                  <a:cubicBezTo>
                    <a:pt x="1654302" y="9144"/>
                    <a:pt x="1707134" y="9398"/>
                    <a:pt x="1759966" y="8763"/>
                  </a:cubicBezTo>
                  <a:cubicBezTo>
                    <a:pt x="1783842" y="8509"/>
                    <a:pt x="1807972" y="6350"/>
                    <a:pt x="1831848" y="5842"/>
                  </a:cubicBezTo>
                  <a:cubicBezTo>
                    <a:pt x="1870202" y="5207"/>
                    <a:pt x="1908556" y="5334"/>
                    <a:pt x="1946910" y="4953"/>
                  </a:cubicBezTo>
                  <a:cubicBezTo>
                    <a:pt x="1954911" y="4826"/>
                    <a:pt x="1962912" y="4318"/>
                    <a:pt x="1970913" y="4318"/>
                  </a:cubicBezTo>
                  <a:cubicBezTo>
                    <a:pt x="2015490" y="4064"/>
                    <a:pt x="2060067" y="4191"/>
                    <a:pt x="2104644" y="3429"/>
                  </a:cubicBezTo>
                  <a:cubicBezTo>
                    <a:pt x="2138045" y="2794"/>
                    <a:pt x="2171446" y="254"/>
                    <a:pt x="2204847" y="127"/>
                  </a:cubicBezTo>
                  <a:cubicBezTo>
                    <a:pt x="2232279" y="0"/>
                    <a:pt x="2259838" y="2667"/>
                    <a:pt x="2287397" y="3429"/>
                  </a:cubicBezTo>
                  <a:cubicBezTo>
                    <a:pt x="2316988" y="4191"/>
                    <a:pt x="2346452" y="3302"/>
                    <a:pt x="2375916" y="4572"/>
                  </a:cubicBezTo>
                  <a:cubicBezTo>
                    <a:pt x="2445639" y="7493"/>
                    <a:pt x="2515489" y="10414"/>
                    <a:pt x="2585212" y="15113"/>
                  </a:cubicBezTo>
                  <a:cubicBezTo>
                    <a:pt x="2652141" y="19558"/>
                    <a:pt x="2719324" y="22987"/>
                    <a:pt x="2785618" y="32766"/>
                  </a:cubicBezTo>
                  <a:cubicBezTo>
                    <a:pt x="2866009" y="44577"/>
                    <a:pt x="2947289" y="52324"/>
                    <a:pt x="3026283" y="73787"/>
                  </a:cubicBezTo>
                  <a:cubicBezTo>
                    <a:pt x="3079750" y="88265"/>
                    <a:pt x="3134741" y="97155"/>
                    <a:pt x="3187700" y="113411"/>
                  </a:cubicBezTo>
                  <a:cubicBezTo>
                    <a:pt x="3243961" y="130683"/>
                    <a:pt x="3298825" y="152654"/>
                    <a:pt x="3353562" y="174371"/>
                  </a:cubicBezTo>
                  <a:cubicBezTo>
                    <a:pt x="3384169" y="186563"/>
                    <a:pt x="3414649" y="200152"/>
                    <a:pt x="3442843" y="216789"/>
                  </a:cubicBezTo>
                  <a:cubicBezTo>
                    <a:pt x="3483483" y="240919"/>
                    <a:pt x="3522853" y="266700"/>
                    <a:pt x="3558413" y="298831"/>
                  </a:cubicBezTo>
                  <a:cubicBezTo>
                    <a:pt x="3592957" y="330073"/>
                    <a:pt x="3620389" y="365633"/>
                    <a:pt x="3641217" y="406781"/>
                  </a:cubicBezTo>
                  <a:cubicBezTo>
                    <a:pt x="3657346" y="438404"/>
                    <a:pt x="3667379" y="471678"/>
                    <a:pt x="3662680" y="507619"/>
                  </a:cubicBezTo>
                  <a:cubicBezTo>
                    <a:pt x="3658108" y="542163"/>
                    <a:pt x="3648456" y="574548"/>
                    <a:pt x="3627882" y="604266"/>
                  </a:cubicBezTo>
                  <a:cubicBezTo>
                    <a:pt x="3587496" y="662305"/>
                    <a:pt x="3535426" y="706501"/>
                    <a:pt x="3478403" y="747395"/>
                  </a:cubicBezTo>
                  <a:cubicBezTo>
                    <a:pt x="3407791" y="797941"/>
                    <a:pt x="3330321" y="834390"/>
                    <a:pt x="3251327" y="868172"/>
                  </a:cubicBezTo>
                  <a:cubicBezTo>
                    <a:pt x="3206369" y="887476"/>
                    <a:pt x="3159506" y="902335"/>
                    <a:pt x="3113151" y="918210"/>
                  </a:cubicBezTo>
                  <a:cubicBezTo>
                    <a:pt x="3066796" y="934085"/>
                    <a:pt x="3020441" y="949833"/>
                    <a:pt x="2973324" y="963422"/>
                  </a:cubicBezTo>
                  <a:cubicBezTo>
                    <a:pt x="2933954" y="974852"/>
                    <a:pt x="2893568" y="982853"/>
                    <a:pt x="2853690" y="992759"/>
                  </a:cubicBezTo>
                  <a:cubicBezTo>
                    <a:pt x="2842514" y="995553"/>
                    <a:pt x="2831719" y="1000125"/>
                    <a:pt x="2820416" y="1002792"/>
                  </a:cubicBezTo>
                  <a:cubicBezTo>
                    <a:pt x="2775585" y="1013333"/>
                    <a:pt x="2730754" y="1024636"/>
                    <a:pt x="2685542" y="1033272"/>
                  </a:cubicBezTo>
                  <a:cubicBezTo>
                    <a:pt x="2630297" y="1043813"/>
                    <a:pt x="2574671" y="1051687"/>
                    <a:pt x="2519299" y="1061212"/>
                  </a:cubicBezTo>
                  <a:cubicBezTo>
                    <a:pt x="2496439" y="1065149"/>
                    <a:pt x="2473960" y="1071118"/>
                    <a:pt x="2450973" y="1074547"/>
                  </a:cubicBezTo>
                  <a:cubicBezTo>
                    <a:pt x="2421255" y="1078865"/>
                    <a:pt x="2391029" y="1080516"/>
                    <a:pt x="2361311" y="1084707"/>
                  </a:cubicBezTo>
                  <a:cubicBezTo>
                    <a:pt x="2328545" y="1089406"/>
                    <a:pt x="2296160" y="1096899"/>
                    <a:pt x="2263394" y="1101090"/>
                  </a:cubicBezTo>
                  <a:cubicBezTo>
                    <a:pt x="2228977" y="1105408"/>
                    <a:pt x="2194179" y="1107059"/>
                    <a:pt x="2159635" y="1110361"/>
                  </a:cubicBezTo>
                  <a:cubicBezTo>
                    <a:pt x="2148205" y="1111377"/>
                    <a:pt x="2137029" y="1114679"/>
                    <a:pt x="2125472" y="1115695"/>
                  </a:cubicBezTo>
                  <a:cubicBezTo>
                    <a:pt x="2058670" y="1121410"/>
                    <a:pt x="1991868" y="1127379"/>
                    <a:pt x="1925066" y="1131951"/>
                  </a:cubicBezTo>
                  <a:cubicBezTo>
                    <a:pt x="1865249" y="1136142"/>
                    <a:pt x="1805305" y="1138682"/>
                    <a:pt x="1745615" y="1141730"/>
                  </a:cubicBezTo>
                  <a:cubicBezTo>
                    <a:pt x="1707388" y="1143635"/>
                    <a:pt x="1669288" y="1146048"/>
                    <a:pt x="1631061" y="1146683"/>
                  </a:cubicBezTo>
                  <a:cubicBezTo>
                    <a:pt x="1565783" y="1147699"/>
                    <a:pt x="1500505" y="1149731"/>
                    <a:pt x="1435354" y="1147191"/>
                  </a:cubicBezTo>
                  <a:cubicBezTo>
                    <a:pt x="1396492" y="1145667"/>
                    <a:pt x="1357757" y="1146810"/>
                    <a:pt x="1319022" y="1145794"/>
                  </a:cubicBezTo>
                  <a:cubicBezTo>
                    <a:pt x="1292352" y="1145032"/>
                    <a:pt x="1265809" y="1141603"/>
                    <a:pt x="1239012" y="1139952"/>
                  </a:cubicBezTo>
                  <a:cubicBezTo>
                    <a:pt x="1220724" y="1138682"/>
                    <a:pt x="1202182" y="1138428"/>
                    <a:pt x="1183767" y="1137920"/>
                  </a:cubicBezTo>
                  <a:cubicBezTo>
                    <a:pt x="1173099" y="1137666"/>
                    <a:pt x="1162304" y="1139444"/>
                    <a:pt x="1151890" y="1137793"/>
                  </a:cubicBezTo>
                  <a:cubicBezTo>
                    <a:pt x="1110869" y="1131189"/>
                    <a:pt x="1069340" y="1134745"/>
                    <a:pt x="1028319" y="1129665"/>
                  </a:cubicBezTo>
                  <a:cubicBezTo>
                    <a:pt x="986663" y="1124585"/>
                    <a:pt x="945007" y="1120394"/>
                    <a:pt x="903224" y="1115822"/>
                  </a:cubicBezTo>
                  <a:cubicBezTo>
                    <a:pt x="878586" y="1113155"/>
                    <a:pt x="853694" y="1110996"/>
                    <a:pt x="829056" y="1107186"/>
                  </a:cubicBezTo>
                  <a:cubicBezTo>
                    <a:pt x="784225" y="1100201"/>
                    <a:pt x="739902" y="1089787"/>
                    <a:pt x="694944" y="1085088"/>
                  </a:cubicBezTo>
                  <a:cubicBezTo>
                    <a:pt x="656336" y="1081024"/>
                    <a:pt x="619760" y="1069721"/>
                    <a:pt x="582549" y="1060958"/>
                  </a:cubicBezTo>
                  <a:cubicBezTo>
                    <a:pt x="535178" y="1049909"/>
                    <a:pt x="487426" y="1039749"/>
                    <a:pt x="440436" y="1027049"/>
                  </a:cubicBezTo>
                  <a:cubicBezTo>
                    <a:pt x="412496" y="1019556"/>
                    <a:pt x="385572" y="1007745"/>
                    <a:pt x="358140" y="998093"/>
                  </a:cubicBezTo>
                  <a:cubicBezTo>
                    <a:pt x="351409" y="995807"/>
                    <a:pt x="344424" y="994029"/>
                    <a:pt x="337566" y="992251"/>
                  </a:cubicBezTo>
                  <a:cubicBezTo>
                    <a:pt x="329819" y="990219"/>
                    <a:pt x="321437" y="989584"/>
                    <a:pt x="314452" y="986282"/>
                  </a:cubicBezTo>
                  <a:cubicBezTo>
                    <a:pt x="279781" y="970153"/>
                    <a:pt x="244983" y="954278"/>
                    <a:pt x="211201" y="936244"/>
                  </a:cubicBezTo>
                  <a:cubicBezTo>
                    <a:pt x="177800" y="918464"/>
                    <a:pt x="145796" y="898652"/>
                    <a:pt x="117729" y="871855"/>
                  </a:cubicBezTo>
                  <a:cubicBezTo>
                    <a:pt x="98425" y="853440"/>
                    <a:pt x="77343" y="836930"/>
                    <a:pt x="60579" y="815848"/>
                  </a:cubicBezTo>
                  <a:cubicBezTo>
                    <a:pt x="6858" y="748411"/>
                    <a:pt x="0" y="673608"/>
                    <a:pt x="33655" y="596900"/>
                  </a:cubicBezTo>
                  <a:cubicBezTo>
                    <a:pt x="45593" y="569595"/>
                    <a:pt x="60325" y="540893"/>
                    <a:pt x="86233" y="520573"/>
                  </a:cubicBezTo>
                  <a:cubicBezTo>
                    <a:pt x="99949" y="509905"/>
                    <a:pt x="108585" y="493141"/>
                    <a:pt x="121158" y="480822"/>
                  </a:cubicBezTo>
                  <a:cubicBezTo>
                    <a:pt x="166116" y="437007"/>
                    <a:pt x="216027" y="399669"/>
                    <a:pt x="272542" y="371729"/>
                  </a:cubicBezTo>
                  <a:cubicBezTo>
                    <a:pt x="277368" y="369443"/>
                    <a:pt x="281940" y="366395"/>
                    <a:pt x="286639" y="363855"/>
                  </a:cubicBezTo>
                  <a:cubicBezTo>
                    <a:pt x="318897" y="345440"/>
                    <a:pt x="350647" y="326136"/>
                    <a:pt x="383540" y="308864"/>
                  </a:cubicBezTo>
                  <a:cubicBezTo>
                    <a:pt x="402971" y="298577"/>
                    <a:pt x="423799" y="290576"/>
                    <a:pt x="444373" y="282448"/>
                  </a:cubicBezTo>
                  <a:cubicBezTo>
                    <a:pt x="483235" y="266954"/>
                    <a:pt x="521970" y="251079"/>
                    <a:pt x="561467" y="237236"/>
                  </a:cubicBezTo>
                  <a:cubicBezTo>
                    <a:pt x="604393" y="221996"/>
                    <a:pt x="647954" y="208534"/>
                    <a:pt x="691515" y="195072"/>
                  </a:cubicBezTo>
                  <a:cubicBezTo>
                    <a:pt x="719328" y="186436"/>
                    <a:pt x="747522" y="178562"/>
                    <a:pt x="775843" y="171450"/>
                  </a:cubicBezTo>
                  <a:cubicBezTo>
                    <a:pt x="787908" y="168402"/>
                    <a:pt x="800862" y="169037"/>
                    <a:pt x="812927" y="166116"/>
                  </a:cubicBezTo>
                  <a:cubicBezTo>
                    <a:pt x="847725" y="157988"/>
                    <a:pt x="882015" y="147828"/>
                    <a:pt x="916940" y="140589"/>
                  </a:cubicBezTo>
                  <a:cubicBezTo>
                    <a:pt x="958977" y="131826"/>
                    <a:pt x="1001395" y="125222"/>
                    <a:pt x="1043559" y="117856"/>
                  </a:cubicBezTo>
                  <a:cubicBezTo>
                    <a:pt x="1065530" y="114046"/>
                    <a:pt x="1087628" y="110490"/>
                    <a:pt x="1109726" y="107315"/>
                  </a:cubicBezTo>
                  <a:cubicBezTo>
                    <a:pt x="1164463" y="99568"/>
                    <a:pt x="1219200" y="91313"/>
                    <a:pt x="1274191" y="85090"/>
                  </a:cubicBezTo>
                  <a:cubicBezTo>
                    <a:pt x="1336421" y="78105"/>
                    <a:pt x="1398778" y="72263"/>
                    <a:pt x="1461135" y="67310"/>
                  </a:cubicBezTo>
                  <a:cubicBezTo>
                    <a:pt x="1516126" y="62992"/>
                    <a:pt x="1571371" y="60452"/>
                    <a:pt x="1626489" y="57404"/>
                  </a:cubicBezTo>
                  <a:cubicBezTo>
                    <a:pt x="1632331" y="57150"/>
                    <a:pt x="1638300" y="58039"/>
                    <a:pt x="1645158" y="63119"/>
                  </a:cubicBezTo>
                  <a:cubicBezTo>
                    <a:pt x="1632966" y="66802"/>
                    <a:pt x="1621155" y="71628"/>
                    <a:pt x="1608709" y="73787"/>
                  </a:cubicBezTo>
                  <a:cubicBezTo>
                    <a:pt x="1514475" y="90805"/>
                    <a:pt x="1419987" y="106807"/>
                    <a:pt x="1325753" y="124206"/>
                  </a:cubicBezTo>
                  <a:cubicBezTo>
                    <a:pt x="1276477" y="133223"/>
                    <a:pt x="1227836" y="144780"/>
                    <a:pt x="1178687" y="154432"/>
                  </a:cubicBezTo>
                  <a:cubicBezTo>
                    <a:pt x="1156081" y="159004"/>
                    <a:pt x="1133094" y="161798"/>
                    <a:pt x="1110234" y="165862"/>
                  </a:cubicBezTo>
                  <a:cubicBezTo>
                    <a:pt x="1103249" y="167132"/>
                    <a:pt x="1096518" y="169799"/>
                    <a:pt x="1089660" y="171196"/>
                  </a:cubicBezTo>
                  <a:cubicBezTo>
                    <a:pt x="1073150" y="174752"/>
                    <a:pt x="1056513" y="177546"/>
                    <a:pt x="1040003" y="181356"/>
                  </a:cubicBezTo>
                  <a:cubicBezTo>
                    <a:pt x="1025271" y="184785"/>
                    <a:pt x="1010793" y="189230"/>
                    <a:pt x="996188" y="192786"/>
                  </a:cubicBezTo>
                  <a:cubicBezTo>
                    <a:pt x="957961" y="202184"/>
                    <a:pt x="919099" y="209296"/>
                    <a:pt x="881761" y="221107"/>
                  </a:cubicBezTo>
                  <a:cubicBezTo>
                    <a:pt x="853567" y="230124"/>
                    <a:pt x="823468" y="233426"/>
                    <a:pt x="796671" y="243332"/>
                  </a:cubicBezTo>
                  <a:cubicBezTo>
                    <a:pt x="751459" y="259969"/>
                    <a:pt x="704723" y="270637"/>
                    <a:pt x="659511" y="286004"/>
                  </a:cubicBezTo>
                  <a:cubicBezTo>
                    <a:pt x="632587" y="295021"/>
                    <a:pt x="606425" y="306324"/>
                    <a:pt x="579755" y="316103"/>
                  </a:cubicBezTo>
                  <a:cubicBezTo>
                    <a:pt x="543179" y="329565"/>
                    <a:pt x="506095" y="341376"/>
                    <a:pt x="470154" y="356235"/>
                  </a:cubicBezTo>
                  <a:cubicBezTo>
                    <a:pt x="448945" y="364998"/>
                    <a:pt x="430149" y="379349"/>
                    <a:pt x="409194" y="389128"/>
                  </a:cubicBezTo>
                  <a:cubicBezTo>
                    <a:pt x="367538" y="408559"/>
                    <a:pt x="325628" y="427101"/>
                    <a:pt x="286893" y="452120"/>
                  </a:cubicBezTo>
                  <a:cubicBezTo>
                    <a:pt x="268224" y="464185"/>
                    <a:pt x="251333" y="478917"/>
                    <a:pt x="232918" y="491363"/>
                  </a:cubicBezTo>
                  <a:cubicBezTo>
                    <a:pt x="193040" y="518287"/>
                    <a:pt x="163957" y="556387"/>
                    <a:pt x="130175" y="589661"/>
                  </a:cubicBezTo>
                  <a:cubicBezTo>
                    <a:pt x="118872" y="600837"/>
                    <a:pt x="112903" y="618744"/>
                    <a:pt x="107696" y="634619"/>
                  </a:cubicBezTo>
                  <a:cubicBezTo>
                    <a:pt x="84709" y="704215"/>
                    <a:pt x="106299" y="762635"/>
                    <a:pt x="165735" y="805307"/>
                  </a:cubicBezTo>
                  <a:cubicBezTo>
                    <a:pt x="181483" y="816610"/>
                    <a:pt x="193040" y="832612"/>
                    <a:pt x="212090" y="840613"/>
                  </a:cubicBezTo>
                  <a:cubicBezTo>
                    <a:pt x="238125" y="851535"/>
                    <a:pt x="262509" y="866013"/>
                    <a:pt x="287528" y="879221"/>
                  </a:cubicBezTo>
                  <a:cubicBezTo>
                    <a:pt x="296799" y="884174"/>
                    <a:pt x="305054" y="891413"/>
                    <a:pt x="314706" y="895096"/>
                  </a:cubicBezTo>
                  <a:cubicBezTo>
                    <a:pt x="345313" y="906526"/>
                    <a:pt x="376428" y="916813"/>
                    <a:pt x="407416" y="927100"/>
                  </a:cubicBezTo>
                  <a:cubicBezTo>
                    <a:pt x="451231" y="941705"/>
                    <a:pt x="495173" y="956437"/>
                    <a:pt x="539369" y="969772"/>
                  </a:cubicBezTo>
                  <a:cubicBezTo>
                    <a:pt x="562991" y="976884"/>
                    <a:pt x="587248" y="981583"/>
                    <a:pt x="611505" y="986155"/>
                  </a:cubicBezTo>
                  <a:cubicBezTo>
                    <a:pt x="644017" y="992251"/>
                    <a:pt x="676783" y="997331"/>
                    <a:pt x="709422" y="1002665"/>
                  </a:cubicBezTo>
                  <a:cubicBezTo>
                    <a:pt x="751459" y="1009523"/>
                    <a:pt x="793750" y="1015365"/>
                    <a:pt x="835660" y="1023493"/>
                  </a:cubicBezTo>
                  <a:cubicBezTo>
                    <a:pt x="869569" y="1029970"/>
                    <a:pt x="903732" y="1033526"/>
                    <a:pt x="938022" y="1036193"/>
                  </a:cubicBezTo>
                  <a:cubicBezTo>
                    <a:pt x="945007" y="1036701"/>
                    <a:pt x="951865" y="1039241"/>
                    <a:pt x="958723" y="1040892"/>
                  </a:cubicBezTo>
                  <a:cubicBezTo>
                    <a:pt x="963930" y="1042162"/>
                    <a:pt x="969264" y="1045083"/>
                    <a:pt x="974217" y="1044575"/>
                  </a:cubicBezTo>
                  <a:cubicBezTo>
                    <a:pt x="1024509" y="1039495"/>
                    <a:pt x="1073531" y="1049909"/>
                    <a:pt x="1122807" y="1056640"/>
                  </a:cubicBezTo>
                  <a:cubicBezTo>
                    <a:pt x="1131697" y="1057910"/>
                    <a:pt x="1140841" y="1057148"/>
                    <a:pt x="1149731" y="1057656"/>
                  </a:cubicBezTo>
                  <a:cubicBezTo>
                    <a:pt x="1188085" y="1059815"/>
                    <a:pt x="1226439" y="1062990"/>
                    <a:pt x="1264793" y="1064260"/>
                  </a:cubicBezTo>
                  <a:cubicBezTo>
                    <a:pt x="1294892" y="1065276"/>
                    <a:pt x="1325118" y="1063752"/>
                    <a:pt x="1355090" y="1064387"/>
                  </a:cubicBezTo>
                  <a:cubicBezTo>
                    <a:pt x="1386332" y="1065022"/>
                    <a:pt x="1417447" y="1067435"/>
                    <a:pt x="1448562" y="1067943"/>
                  </a:cubicBezTo>
                  <a:cubicBezTo>
                    <a:pt x="1481582" y="1068451"/>
                    <a:pt x="1514729" y="1067308"/>
                    <a:pt x="1547876" y="1067181"/>
                  </a:cubicBezTo>
                  <a:cubicBezTo>
                    <a:pt x="1567561" y="1067054"/>
                    <a:pt x="1587246" y="1066673"/>
                    <a:pt x="1607058" y="1067816"/>
                  </a:cubicBezTo>
                  <a:cubicBezTo>
                    <a:pt x="1644396" y="1070102"/>
                    <a:pt x="1681480" y="1067562"/>
                    <a:pt x="1718818" y="1064895"/>
                  </a:cubicBezTo>
                  <a:cubicBezTo>
                    <a:pt x="1769364" y="1061212"/>
                    <a:pt x="1820291" y="1063879"/>
                    <a:pt x="1870964" y="1062101"/>
                  </a:cubicBezTo>
                  <a:cubicBezTo>
                    <a:pt x="1902968" y="1060958"/>
                    <a:pt x="1934718" y="1056005"/>
                    <a:pt x="1966722" y="1053465"/>
                  </a:cubicBezTo>
                  <a:cubicBezTo>
                    <a:pt x="1992376" y="1051560"/>
                    <a:pt x="2018157" y="1050671"/>
                    <a:pt x="2043811" y="1049274"/>
                  </a:cubicBezTo>
                  <a:cubicBezTo>
                    <a:pt x="2060575" y="1048385"/>
                    <a:pt x="2077466" y="1048004"/>
                    <a:pt x="2093976" y="1046353"/>
                  </a:cubicBezTo>
                  <a:cubicBezTo>
                    <a:pt x="2145538" y="1041019"/>
                    <a:pt x="2197100" y="1035431"/>
                    <a:pt x="2248662" y="1029462"/>
                  </a:cubicBezTo>
                  <a:cubicBezTo>
                    <a:pt x="2289429" y="1024763"/>
                    <a:pt x="2330196" y="1018540"/>
                    <a:pt x="2370963" y="1014222"/>
                  </a:cubicBezTo>
                  <a:cubicBezTo>
                    <a:pt x="2423160" y="1008761"/>
                    <a:pt x="2474976" y="1001776"/>
                    <a:pt x="2526411" y="991489"/>
                  </a:cubicBezTo>
                  <a:cubicBezTo>
                    <a:pt x="2556129" y="985520"/>
                    <a:pt x="2586355" y="982472"/>
                    <a:pt x="2616073" y="976884"/>
                  </a:cubicBezTo>
                  <a:cubicBezTo>
                    <a:pt x="2656459" y="969391"/>
                    <a:pt x="2696718" y="961136"/>
                    <a:pt x="2736850" y="952373"/>
                  </a:cubicBezTo>
                  <a:cubicBezTo>
                    <a:pt x="2789809" y="940816"/>
                    <a:pt x="2842895" y="929767"/>
                    <a:pt x="2895473" y="916178"/>
                  </a:cubicBezTo>
                  <a:cubicBezTo>
                    <a:pt x="2950718" y="901954"/>
                    <a:pt x="3005709" y="885952"/>
                    <a:pt x="3060319" y="869315"/>
                  </a:cubicBezTo>
                  <a:cubicBezTo>
                    <a:pt x="3156204" y="840232"/>
                    <a:pt x="3249549" y="803529"/>
                    <a:pt x="3339592" y="760095"/>
                  </a:cubicBezTo>
                  <a:cubicBezTo>
                    <a:pt x="3416173" y="723265"/>
                    <a:pt x="3488944" y="679196"/>
                    <a:pt x="3548633" y="617093"/>
                  </a:cubicBezTo>
                  <a:cubicBezTo>
                    <a:pt x="3578224" y="586232"/>
                    <a:pt x="3600830" y="549783"/>
                    <a:pt x="3605656" y="506984"/>
                  </a:cubicBezTo>
                  <a:cubicBezTo>
                    <a:pt x="3609466" y="473202"/>
                    <a:pt x="3601846" y="439039"/>
                    <a:pt x="3583177" y="409321"/>
                  </a:cubicBezTo>
                  <a:cubicBezTo>
                    <a:pt x="3543681" y="346456"/>
                    <a:pt x="3488308" y="300228"/>
                    <a:pt x="3423793" y="265049"/>
                  </a:cubicBezTo>
                  <a:cubicBezTo>
                    <a:pt x="3377564" y="239776"/>
                    <a:pt x="3330702" y="214884"/>
                    <a:pt x="3281933" y="195580"/>
                  </a:cubicBezTo>
                  <a:cubicBezTo>
                    <a:pt x="3226307" y="173736"/>
                    <a:pt x="3168395" y="157607"/>
                    <a:pt x="3111118" y="140208"/>
                  </a:cubicBezTo>
                  <a:cubicBezTo>
                    <a:pt x="3083178" y="131699"/>
                    <a:pt x="3054603" y="125349"/>
                    <a:pt x="3026028" y="118745"/>
                  </a:cubicBezTo>
                  <a:cubicBezTo>
                    <a:pt x="2964052" y="104394"/>
                    <a:pt x="2902458" y="89535"/>
                    <a:pt x="2838830" y="83439"/>
                  </a:cubicBezTo>
                  <a:cubicBezTo>
                    <a:pt x="2784474" y="78359"/>
                    <a:pt x="2730626" y="68707"/>
                    <a:pt x="2676524" y="61976"/>
                  </a:cubicBezTo>
                  <a:cubicBezTo>
                    <a:pt x="2645409" y="58039"/>
                    <a:pt x="2614040" y="55753"/>
                    <a:pt x="2582925" y="52832"/>
                  </a:cubicBezTo>
                  <a:cubicBezTo>
                    <a:pt x="2526918" y="47752"/>
                    <a:pt x="2470912" y="41783"/>
                    <a:pt x="2414777" y="38354"/>
                  </a:cubicBezTo>
                  <a:cubicBezTo>
                    <a:pt x="2369438" y="35687"/>
                    <a:pt x="2323718" y="36449"/>
                    <a:pt x="2278252" y="35433"/>
                  </a:cubicBezTo>
                  <a:cubicBezTo>
                    <a:pt x="2211196" y="34036"/>
                    <a:pt x="2144013" y="31750"/>
                    <a:pt x="2076957" y="30861"/>
                  </a:cubicBezTo>
                  <a:cubicBezTo>
                    <a:pt x="2008250" y="29845"/>
                    <a:pt x="1939543" y="30353"/>
                    <a:pt x="1870963" y="29337"/>
                  </a:cubicBezTo>
                  <a:cubicBezTo>
                    <a:pt x="1797684" y="28321"/>
                    <a:pt x="1724278" y="26289"/>
                    <a:pt x="1650872" y="24765"/>
                  </a:cubicBezTo>
                  <a:cubicBezTo>
                    <a:pt x="1636013" y="24511"/>
                    <a:pt x="1621027" y="25019"/>
                    <a:pt x="1606168" y="24130"/>
                  </a:cubicBezTo>
                  <a:cubicBezTo>
                    <a:pt x="1598802" y="23622"/>
                    <a:pt x="1591563" y="20320"/>
                    <a:pt x="1584197" y="18415"/>
                  </a:cubicBezTo>
                  <a:cubicBezTo>
                    <a:pt x="1584324" y="16637"/>
                    <a:pt x="1584451" y="14859"/>
                    <a:pt x="1584578" y="1308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408019" y="612162"/>
            <a:ext cx="3206601" cy="2184559"/>
            <a:chOff x="0" y="0"/>
            <a:chExt cx="3206598" cy="2184552"/>
          </a:xfrm>
        </p:grpSpPr>
        <p:sp>
          <p:nvSpPr>
            <p:cNvPr id="15" name="Freeform 15"/>
            <p:cNvSpPr/>
            <p:nvPr/>
          </p:nvSpPr>
          <p:spPr>
            <a:xfrm>
              <a:off x="-2667" y="-254"/>
              <a:ext cx="3215005" cy="2184781"/>
            </a:xfrm>
            <a:custGeom>
              <a:avLst/>
              <a:gdLst/>
              <a:ahLst/>
              <a:cxnLst/>
              <a:rect l="l" t="t" r="r" b="b"/>
              <a:pathLst>
                <a:path w="3215005" h="2184781">
                  <a:moveTo>
                    <a:pt x="2931414" y="275971"/>
                  </a:moveTo>
                  <a:cubicBezTo>
                    <a:pt x="3008503" y="343535"/>
                    <a:pt x="3082163" y="414401"/>
                    <a:pt x="3139567" y="498983"/>
                  </a:cubicBezTo>
                  <a:cubicBezTo>
                    <a:pt x="3106293" y="512445"/>
                    <a:pt x="3073019" y="525907"/>
                    <a:pt x="3039745" y="539115"/>
                  </a:cubicBezTo>
                  <a:cubicBezTo>
                    <a:pt x="3029077" y="506857"/>
                    <a:pt x="3018536" y="474980"/>
                    <a:pt x="3014218" y="440690"/>
                  </a:cubicBezTo>
                  <a:cubicBezTo>
                    <a:pt x="3012186" y="424688"/>
                    <a:pt x="2999105" y="416941"/>
                    <a:pt x="2986405" y="416941"/>
                  </a:cubicBezTo>
                  <a:cubicBezTo>
                    <a:pt x="2972816" y="416941"/>
                    <a:pt x="2959862" y="425958"/>
                    <a:pt x="2962021" y="443230"/>
                  </a:cubicBezTo>
                  <a:cubicBezTo>
                    <a:pt x="2966974" y="482600"/>
                    <a:pt x="2977007" y="521335"/>
                    <a:pt x="2990977" y="558546"/>
                  </a:cubicBezTo>
                  <a:cubicBezTo>
                    <a:pt x="2984119" y="561213"/>
                    <a:pt x="2977261" y="564007"/>
                    <a:pt x="2970530" y="566674"/>
                  </a:cubicBezTo>
                  <a:cubicBezTo>
                    <a:pt x="2953766" y="469900"/>
                    <a:pt x="2935605" y="374015"/>
                    <a:pt x="2931414" y="275844"/>
                  </a:cubicBezTo>
                  <a:close/>
                  <a:moveTo>
                    <a:pt x="2699766" y="52578"/>
                  </a:moveTo>
                  <a:cubicBezTo>
                    <a:pt x="2698115" y="60960"/>
                    <a:pt x="2700020" y="70104"/>
                    <a:pt x="2707767" y="77851"/>
                  </a:cubicBezTo>
                  <a:cubicBezTo>
                    <a:pt x="2762250" y="131826"/>
                    <a:pt x="2821686" y="181864"/>
                    <a:pt x="2880868" y="232283"/>
                  </a:cubicBezTo>
                  <a:cubicBezTo>
                    <a:pt x="2879598" y="235331"/>
                    <a:pt x="2878836" y="238887"/>
                    <a:pt x="2878836" y="242697"/>
                  </a:cubicBezTo>
                  <a:cubicBezTo>
                    <a:pt x="2879598" y="358521"/>
                    <a:pt x="2900045" y="472313"/>
                    <a:pt x="2923794" y="585343"/>
                  </a:cubicBezTo>
                  <a:cubicBezTo>
                    <a:pt x="2914523" y="589026"/>
                    <a:pt x="2905125" y="592836"/>
                    <a:pt x="2895854" y="596519"/>
                  </a:cubicBezTo>
                  <a:cubicBezTo>
                    <a:pt x="2895727" y="594614"/>
                    <a:pt x="2895473" y="592582"/>
                    <a:pt x="2894838" y="590423"/>
                  </a:cubicBezTo>
                  <a:cubicBezTo>
                    <a:pt x="2855214" y="447294"/>
                    <a:pt x="2807843" y="307086"/>
                    <a:pt x="2779141" y="161163"/>
                  </a:cubicBezTo>
                  <a:cubicBezTo>
                    <a:pt x="2776601" y="148463"/>
                    <a:pt x="2767711" y="143002"/>
                    <a:pt x="2758186" y="143002"/>
                  </a:cubicBezTo>
                  <a:cubicBezTo>
                    <a:pt x="2742819" y="143002"/>
                    <a:pt x="2725420" y="156972"/>
                    <a:pt x="2729357" y="177038"/>
                  </a:cubicBezTo>
                  <a:cubicBezTo>
                    <a:pt x="2757805" y="322326"/>
                    <a:pt x="2799969" y="465582"/>
                    <a:pt x="2847594" y="605536"/>
                  </a:cubicBezTo>
                  <a:cubicBezTo>
                    <a:pt x="2848737" y="608838"/>
                    <a:pt x="2850388" y="611505"/>
                    <a:pt x="2852166" y="613791"/>
                  </a:cubicBezTo>
                  <a:cubicBezTo>
                    <a:pt x="2703576" y="672465"/>
                    <a:pt x="2554605" y="730631"/>
                    <a:pt x="2406269" y="790067"/>
                  </a:cubicBezTo>
                  <a:cubicBezTo>
                    <a:pt x="2312162" y="632333"/>
                    <a:pt x="2235454" y="464947"/>
                    <a:pt x="2199894" y="283718"/>
                  </a:cubicBezTo>
                  <a:cubicBezTo>
                    <a:pt x="2197354" y="271018"/>
                    <a:pt x="2188591" y="265557"/>
                    <a:pt x="2179066" y="265557"/>
                  </a:cubicBezTo>
                  <a:cubicBezTo>
                    <a:pt x="2163699" y="265557"/>
                    <a:pt x="2146427" y="279527"/>
                    <a:pt x="2150237" y="299466"/>
                  </a:cubicBezTo>
                  <a:cubicBezTo>
                    <a:pt x="2184654" y="479171"/>
                    <a:pt x="2258822" y="655447"/>
                    <a:pt x="2358644" y="809117"/>
                  </a:cubicBezTo>
                  <a:cubicBezTo>
                    <a:pt x="2263140" y="847725"/>
                    <a:pt x="2167763" y="886841"/>
                    <a:pt x="2073148" y="927227"/>
                  </a:cubicBezTo>
                  <a:cubicBezTo>
                    <a:pt x="1958721" y="783717"/>
                    <a:pt x="1934972" y="592963"/>
                    <a:pt x="1829181" y="444373"/>
                  </a:cubicBezTo>
                  <a:cubicBezTo>
                    <a:pt x="1827149" y="441579"/>
                    <a:pt x="1824863" y="439547"/>
                    <a:pt x="1822450" y="437896"/>
                  </a:cubicBezTo>
                  <a:cubicBezTo>
                    <a:pt x="1977644" y="355219"/>
                    <a:pt x="2135251" y="277622"/>
                    <a:pt x="2295779" y="204470"/>
                  </a:cubicBezTo>
                  <a:cubicBezTo>
                    <a:pt x="2297430" y="203708"/>
                    <a:pt x="2299081" y="202946"/>
                    <a:pt x="2300732" y="202184"/>
                  </a:cubicBezTo>
                  <a:lnTo>
                    <a:pt x="2300732" y="202184"/>
                  </a:lnTo>
                  <a:cubicBezTo>
                    <a:pt x="2299335" y="205740"/>
                    <a:pt x="2298700" y="209931"/>
                    <a:pt x="2299589" y="214757"/>
                  </a:cubicBezTo>
                  <a:cubicBezTo>
                    <a:pt x="2329434" y="393573"/>
                    <a:pt x="2392299" y="565023"/>
                    <a:pt x="2457958" y="733425"/>
                  </a:cubicBezTo>
                  <a:cubicBezTo>
                    <a:pt x="2462403" y="744728"/>
                    <a:pt x="2471801" y="749554"/>
                    <a:pt x="2481326" y="749554"/>
                  </a:cubicBezTo>
                  <a:cubicBezTo>
                    <a:pt x="2496439" y="749554"/>
                    <a:pt x="2511425" y="736981"/>
                    <a:pt x="2504948" y="718312"/>
                  </a:cubicBezTo>
                  <a:cubicBezTo>
                    <a:pt x="2447417" y="551434"/>
                    <a:pt x="2380615" y="387096"/>
                    <a:pt x="2351278" y="212090"/>
                  </a:cubicBezTo>
                  <a:cubicBezTo>
                    <a:pt x="2348992" y="198755"/>
                    <a:pt x="2339086" y="191389"/>
                    <a:pt x="2328545" y="189484"/>
                  </a:cubicBezTo>
                  <a:cubicBezTo>
                    <a:pt x="2415540" y="150241"/>
                    <a:pt x="2503297" y="112268"/>
                    <a:pt x="2593467" y="80645"/>
                  </a:cubicBezTo>
                  <a:cubicBezTo>
                    <a:pt x="2625090" y="69596"/>
                    <a:pt x="2658110" y="58166"/>
                    <a:pt x="2691384" y="53213"/>
                  </a:cubicBezTo>
                  <a:cubicBezTo>
                    <a:pt x="2694178" y="52832"/>
                    <a:pt x="2697099" y="52451"/>
                    <a:pt x="2699893" y="52324"/>
                  </a:cubicBezTo>
                  <a:close/>
                  <a:moveTo>
                    <a:pt x="1780667" y="460248"/>
                  </a:moveTo>
                  <a:cubicBezTo>
                    <a:pt x="1780921" y="464312"/>
                    <a:pt x="1782445" y="468630"/>
                    <a:pt x="1785620" y="472948"/>
                  </a:cubicBezTo>
                  <a:cubicBezTo>
                    <a:pt x="1893443" y="616585"/>
                    <a:pt x="1911985" y="807339"/>
                    <a:pt x="2025396" y="947801"/>
                  </a:cubicBezTo>
                  <a:cubicBezTo>
                    <a:pt x="1971421" y="971169"/>
                    <a:pt x="1917573" y="994791"/>
                    <a:pt x="1863979" y="1019048"/>
                  </a:cubicBezTo>
                  <a:cubicBezTo>
                    <a:pt x="1864995" y="1013841"/>
                    <a:pt x="1864487" y="1007999"/>
                    <a:pt x="1861439" y="1002284"/>
                  </a:cubicBezTo>
                  <a:cubicBezTo>
                    <a:pt x="1787144" y="858012"/>
                    <a:pt x="1792605" y="671703"/>
                    <a:pt x="1684147" y="544830"/>
                  </a:cubicBezTo>
                  <a:cubicBezTo>
                    <a:pt x="1677543" y="537210"/>
                    <a:pt x="1669923" y="534035"/>
                    <a:pt x="1662811" y="534035"/>
                  </a:cubicBezTo>
                  <a:cubicBezTo>
                    <a:pt x="1643380" y="534035"/>
                    <a:pt x="1627378" y="557657"/>
                    <a:pt x="1645285" y="578358"/>
                  </a:cubicBezTo>
                  <a:cubicBezTo>
                    <a:pt x="1697101" y="638302"/>
                    <a:pt x="1717294" y="722630"/>
                    <a:pt x="1737995" y="797052"/>
                  </a:cubicBezTo>
                  <a:cubicBezTo>
                    <a:pt x="1759839" y="875919"/>
                    <a:pt x="1778508" y="957707"/>
                    <a:pt x="1819910" y="1029208"/>
                  </a:cubicBezTo>
                  <a:cubicBezTo>
                    <a:pt x="1821688" y="1032256"/>
                    <a:pt x="1823720" y="1034415"/>
                    <a:pt x="1825879" y="1036320"/>
                  </a:cubicBezTo>
                  <a:cubicBezTo>
                    <a:pt x="1787144" y="1054100"/>
                    <a:pt x="1748409" y="1072007"/>
                    <a:pt x="1709928" y="1090422"/>
                  </a:cubicBezTo>
                  <a:cubicBezTo>
                    <a:pt x="1658747" y="925576"/>
                    <a:pt x="1617853" y="755015"/>
                    <a:pt x="1539113" y="600583"/>
                  </a:cubicBezTo>
                  <a:cubicBezTo>
                    <a:pt x="1538478" y="599186"/>
                    <a:pt x="1537589" y="598170"/>
                    <a:pt x="1536827" y="597027"/>
                  </a:cubicBezTo>
                  <a:cubicBezTo>
                    <a:pt x="1560957" y="582930"/>
                    <a:pt x="1585214" y="568960"/>
                    <a:pt x="1609344" y="555117"/>
                  </a:cubicBezTo>
                  <a:cubicBezTo>
                    <a:pt x="1666113" y="522732"/>
                    <a:pt x="1723009" y="491236"/>
                    <a:pt x="1780413" y="460248"/>
                  </a:cubicBezTo>
                  <a:close/>
                  <a:moveTo>
                    <a:pt x="527685" y="1121029"/>
                  </a:moveTo>
                  <a:cubicBezTo>
                    <a:pt x="532511" y="1134618"/>
                    <a:pt x="537083" y="1148207"/>
                    <a:pt x="541274" y="1161923"/>
                  </a:cubicBezTo>
                  <a:cubicBezTo>
                    <a:pt x="536575" y="1148334"/>
                    <a:pt x="532130" y="1134745"/>
                    <a:pt x="527685" y="1121029"/>
                  </a:cubicBezTo>
                  <a:close/>
                  <a:moveTo>
                    <a:pt x="463804" y="921766"/>
                  </a:moveTo>
                  <a:cubicBezTo>
                    <a:pt x="467741" y="943864"/>
                    <a:pt x="473329" y="965454"/>
                    <a:pt x="479933" y="987044"/>
                  </a:cubicBezTo>
                  <a:cubicBezTo>
                    <a:pt x="477774" y="986282"/>
                    <a:pt x="475361" y="986028"/>
                    <a:pt x="473075" y="986028"/>
                  </a:cubicBezTo>
                  <a:cubicBezTo>
                    <a:pt x="458470" y="986028"/>
                    <a:pt x="442595" y="998982"/>
                    <a:pt x="447167" y="1017651"/>
                  </a:cubicBezTo>
                  <a:cubicBezTo>
                    <a:pt x="533400" y="1372489"/>
                    <a:pt x="720217" y="1695958"/>
                    <a:pt x="891413" y="2016506"/>
                  </a:cubicBezTo>
                  <a:cubicBezTo>
                    <a:pt x="863600" y="2014982"/>
                    <a:pt x="835660" y="2014220"/>
                    <a:pt x="807720" y="2014220"/>
                  </a:cubicBezTo>
                  <a:cubicBezTo>
                    <a:pt x="791083" y="2014220"/>
                    <a:pt x="774573" y="2014474"/>
                    <a:pt x="757936" y="2014982"/>
                  </a:cubicBezTo>
                  <a:cubicBezTo>
                    <a:pt x="619887" y="1701927"/>
                    <a:pt x="455676" y="1386713"/>
                    <a:pt x="393827" y="1047242"/>
                  </a:cubicBezTo>
                  <a:cubicBezTo>
                    <a:pt x="391668" y="1035304"/>
                    <a:pt x="383413" y="1030097"/>
                    <a:pt x="374269" y="1030097"/>
                  </a:cubicBezTo>
                  <a:cubicBezTo>
                    <a:pt x="401193" y="992251"/>
                    <a:pt x="430784" y="956056"/>
                    <a:pt x="463804" y="921766"/>
                  </a:cubicBezTo>
                  <a:close/>
                  <a:moveTo>
                    <a:pt x="347853" y="1068832"/>
                  </a:moveTo>
                  <a:cubicBezTo>
                    <a:pt x="412242" y="1400683"/>
                    <a:pt x="562102" y="1712976"/>
                    <a:pt x="705358" y="2017268"/>
                  </a:cubicBezTo>
                  <a:cubicBezTo>
                    <a:pt x="673862" y="2019173"/>
                    <a:pt x="642366" y="2021840"/>
                    <a:pt x="610870" y="2025142"/>
                  </a:cubicBezTo>
                  <a:cubicBezTo>
                    <a:pt x="546735" y="1882267"/>
                    <a:pt x="493014" y="1735328"/>
                    <a:pt x="439928" y="1588008"/>
                  </a:cubicBezTo>
                  <a:cubicBezTo>
                    <a:pt x="413639" y="1514856"/>
                    <a:pt x="386715" y="1442466"/>
                    <a:pt x="356235" y="1370965"/>
                  </a:cubicBezTo>
                  <a:cubicBezTo>
                    <a:pt x="328930" y="1306830"/>
                    <a:pt x="302006" y="1241806"/>
                    <a:pt x="288417" y="1173226"/>
                  </a:cubicBezTo>
                  <a:cubicBezTo>
                    <a:pt x="306324" y="1137412"/>
                    <a:pt x="326136" y="1102614"/>
                    <a:pt x="347853" y="1068832"/>
                  </a:cubicBezTo>
                  <a:close/>
                  <a:moveTo>
                    <a:pt x="1493647" y="622427"/>
                  </a:moveTo>
                  <a:cubicBezTo>
                    <a:pt x="1494155" y="624586"/>
                    <a:pt x="1494917" y="626745"/>
                    <a:pt x="1495933" y="628904"/>
                  </a:cubicBezTo>
                  <a:cubicBezTo>
                    <a:pt x="1573911" y="782066"/>
                    <a:pt x="1606169" y="951865"/>
                    <a:pt x="1664589" y="1112393"/>
                  </a:cubicBezTo>
                  <a:cubicBezTo>
                    <a:pt x="1642237" y="1123315"/>
                    <a:pt x="1619758" y="1134110"/>
                    <a:pt x="1597533" y="1145159"/>
                  </a:cubicBezTo>
                  <a:cubicBezTo>
                    <a:pt x="1597279" y="1144143"/>
                    <a:pt x="1597152" y="1143000"/>
                    <a:pt x="1596771" y="1141984"/>
                  </a:cubicBezTo>
                  <a:cubicBezTo>
                    <a:pt x="1547368" y="992378"/>
                    <a:pt x="1464818" y="856361"/>
                    <a:pt x="1414018" y="707136"/>
                  </a:cubicBezTo>
                  <a:cubicBezTo>
                    <a:pt x="1409954" y="695198"/>
                    <a:pt x="1400302" y="689991"/>
                    <a:pt x="1390523" y="689991"/>
                  </a:cubicBezTo>
                  <a:cubicBezTo>
                    <a:pt x="1374648" y="689991"/>
                    <a:pt x="1358519" y="703326"/>
                    <a:pt x="1365123" y="722757"/>
                  </a:cubicBezTo>
                  <a:cubicBezTo>
                    <a:pt x="1415796" y="871982"/>
                    <a:pt x="1494663" y="1009523"/>
                    <a:pt x="1550035" y="1156843"/>
                  </a:cubicBezTo>
                  <a:cubicBezTo>
                    <a:pt x="1551432" y="1160653"/>
                    <a:pt x="1553464" y="1163701"/>
                    <a:pt x="1555877" y="1166114"/>
                  </a:cubicBezTo>
                  <a:cubicBezTo>
                    <a:pt x="1401064" y="1244600"/>
                    <a:pt x="1249172" y="1329055"/>
                    <a:pt x="1101598" y="1422146"/>
                  </a:cubicBezTo>
                  <a:cubicBezTo>
                    <a:pt x="1103122" y="1416431"/>
                    <a:pt x="1102487" y="1409827"/>
                    <a:pt x="1098169" y="1403223"/>
                  </a:cubicBezTo>
                  <a:cubicBezTo>
                    <a:pt x="1028446" y="1295273"/>
                    <a:pt x="985012" y="1175893"/>
                    <a:pt x="950976" y="1052576"/>
                  </a:cubicBezTo>
                  <a:cubicBezTo>
                    <a:pt x="947674" y="1040638"/>
                    <a:pt x="938657" y="1035558"/>
                    <a:pt x="929386" y="1035558"/>
                  </a:cubicBezTo>
                  <a:cubicBezTo>
                    <a:pt x="914400" y="1035558"/>
                    <a:pt x="898398" y="1048639"/>
                    <a:pt x="903605" y="1067689"/>
                  </a:cubicBezTo>
                  <a:cubicBezTo>
                    <a:pt x="938276" y="1194181"/>
                    <a:pt x="981456" y="1321689"/>
                    <a:pt x="1057148" y="1430020"/>
                  </a:cubicBezTo>
                  <a:cubicBezTo>
                    <a:pt x="1061466" y="1436243"/>
                    <a:pt x="1067181" y="1439418"/>
                    <a:pt x="1073023" y="1440307"/>
                  </a:cubicBezTo>
                  <a:cubicBezTo>
                    <a:pt x="1023366" y="1472184"/>
                    <a:pt x="974090" y="1504950"/>
                    <a:pt x="925449" y="1538859"/>
                  </a:cubicBezTo>
                  <a:cubicBezTo>
                    <a:pt x="920369" y="1542415"/>
                    <a:pt x="916305" y="1547749"/>
                    <a:pt x="914146" y="1553718"/>
                  </a:cubicBezTo>
                  <a:cubicBezTo>
                    <a:pt x="857377" y="1434084"/>
                    <a:pt x="807974" y="1311656"/>
                    <a:pt x="783717" y="1180592"/>
                  </a:cubicBezTo>
                  <a:cubicBezTo>
                    <a:pt x="781431" y="1168527"/>
                    <a:pt x="773176" y="1163447"/>
                    <a:pt x="764159" y="1163447"/>
                  </a:cubicBezTo>
                  <a:cubicBezTo>
                    <a:pt x="749681" y="1163447"/>
                    <a:pt x="733171" y="1176655"/>
                    <a:pt x="736727" y="1195578"/>
                  </a:cubicBezTo>
                  <a:cubicBezTo>
                    <a:pt x="785368" y="1459484"/>
                    <a:pt x="931799" y="1692402"/>
                    <a:pt x="1046099" y="1931162"/>
                  </a:cubicBezTo>
                  <a:cubicBezTo>
                    <a:pt x="1049655" y="1938528"/>
                    <a:pt x="1056005" y="1941830"/>
                    <a:pt x="1062863" y="1942211"/>
                  </a:cubicBezTo>
                  <a:cubicBezTo>
                    <a:pt x="1076833" y="1977009"/>
                    <a:pt x="1090676" y="2011807"/>
                    <a:pt x="1104646" y="2046478"/>
                  </a:cubicBezTo>
                  <a:cubicBezTo>
                    <a:pt x="1053846" y="2034286"/>
                    <a:pt x="1002538" y="2026031"/>
                    <a:pt x="951103" y="2020697"/>
                  </a:cubicBezTo>
                  <a:cubicBezTo>
                    <a:pt x="835406" y="1782064"/>
                    <a:pt x="699135" y="1552448"/>
                    <a:pt x="597281" y="1308227"/>
                  </a:cubicBezTo>
                  <a:cubicBezTo>
                    <a:pt x="602488" y="1307084"/>
                    <a:pt x="607314" y="1304417"/>
                    <a:pt x="611251" y="1300099"/>
                  </a:cubicBezTo>
                  <a:cubicBezTo>
                    <a:pt x="739394" y="1160145"/>
                    <a:pt x="882777" y="1035939"/>
                    <a:pt x="1034923" y="922782"/>
                  </a:cubicBezTo>
                  <a:cubicBezTo>
                    <a:pt x="1084834" y="1053846"/>
                    <a:pt x="1133856" y="1185926"/>
                    <a:pt x="1193292" y="1312926"/>
                  </a:cubicBezTo>
                  <a:cubicBezTo>
                    <a:pt x="1198372" y="1323721"/>
                    <a:pt x="1208278" y="1328420"/>
                    <a:pt x="1217930" y="1328420"/>
                  </a:cubicBezTo>
                  <a:cubicBezTo>
                    <a:pt x="1233424" y="1328420"/>
                    <a:pt x="1248029" y="1316355"/>
                    <a:pt x="1240536" y="1297813"/>
                  </a:cubicBezTo>
                  <a:cubicBezTo>
                    <a:pt x="1185291" y="1162685"/>
                    <a:pt x="1130046" y="1027811"/>
                    <a:pt x="1077214" y="891794"/>
                  </a:cubicBezTo>
                  <a:cubicBezTo>
                    <a:pt x="1102106" y="873760"/>
                    <a:pt x="1127252" y="856107"/>
                    <a:pt x="1152525" y="838708"/>
                  </a:cubicBezTo>
                  <a:cubicBezTo>
                    <a:pt x="1150366" y="843661"/>
                    <a:pt x="1150112" y="849630"/>
                    <a:pt x="1153160" y="856488"/>
                  </a:cubicBezTo>
                  <a:cubicBezTo>
                    <a:pt x="1208278" y="978916"/>
                    <a:pt x="1246759" y="1107313"/>
                    <a:pt x="1288034" y="1234821"/>
                  </a:cubicBezTo>
                  <a:cubicBezTo>
                    <a:pt x="1291844" y="1246505"/>
                    <a:pt x="1300861" y="1251458"/>
                    <a:pt x="1310132" y="1251458"/>
                  </a:cubicBezTo>
                  <a:cubicBezTo>
                    <a:pt x="1324991" y="1251458"/>
                    <a:pt x="1340358" y="1238631"/>
                    <a:pt x="1334897" y="1219835"/>
                  </a:cubicBezTo>
                  <a:cubicBezTo>
                    <a:pt x="1298194" y="1091057"/>
                    <a:pt x="1257300" y="963041"/>
                    <a:pt x="1202436" y="840613"/>
                  </a:cubicBezTo>
                  <a:cubicBezTo>
                    <a:pt x="1197356" y="829183"/>
                    <a:pt x="1187069" y="824357"/>
                    <a:pt x="1177036" y="824357"/>
                  </a:cubicBezTo>
                  <a:cubicBezTo>
                    <a:pt x="1175639" y="824357"/>
                    <a:pt x="1174242" y="824484"/>
                    <a:pt x="1172845" y="824611"/>
                  </a:cubicBezTo>
                  <a:cubicBezTo>
                    <a:pt x="1277366" y="753364"/>
                    <a:pt x="1384808" y="686308"/>
                    <a:pt x="1493520" y="622173"/>
                  </a:cubicBezTo>
                  <a:close/>
                  <a:moveTo>
                    <a:pt x="254889" y="1245743"/>
                  </a:moveTo>
                  <a:cubicBezTo>
                    <a:pt x="266700" y="1285494"/>
                    <a:pt x="281432" y="1324356"/>
                    <a:pt x="297434" y="1363091"/>
                  </a:cubicBezTo>
                  <a:cubicBezTo>
                    <a:pt x="328676" y="1438529"/>
                    <a:pt x="358394" y="1513840"/>
                    <a:pt x="385953" y="1590675"/>
                  </a:cubicBezTo>
                  <a:cubicBezTo>
                    <a:pt x="439166" y="1739138"/>
                    <a:pt x="491109" y="1888617"/>
                    <a:pt x="558800" y="2031238"/>
                  </a:cubicBezTo>
                  <a:cubicBezTo>
                    <a:pt x="514858" y="2036826"/>
                    <a:pt x="471043" y="2043430"/>
                    <a:pt x="427228" y="2050923"/>
                  </a:cubicBezTo>
                  <a:cubicBezTo>
                    <a:pt x="432435" y="2045335"/>
                    <a:pt x="435229" y="2037334"/>
                    <a:pt x="432689" y="2027682"/>
                  </a:cubicBezTo>
                  <a:cubicBezTo>
                    <a:pt x="372491" y="1801114"/>
                    <a:pt x="274701" y="1586611"/>
                    <a:pt x="211582" y="1360805"/>
                  </a:cubicBezTo>
                  <a:cubicBezTo>
                    <a:pt x="224536" y="1321689"/>
                    <a:pt x="238887" y="1283335"/>
                    <a:pt x="254889" y="1245743"/>
                  </a:cubicBezTo>
                  <a:close/>
                  <a:moveTo>
                    <a:pt x="184531" y="1450086"/>
                  </a:moveTo>
                  <a:cubicBezTo>
                    <a:pt x="244729" y="1649730"/>
                    <a:pt x="323596" y="1843659"/>
                    <a:pt x="385699" y="2042668"/>
                  </a:cubicBezTo>
                  <a:cubicBezTo>
                    <a:pt x="387731" y="2049272"/>
                    <a:pt x="391541" y="2053717"/>
                    <a:pt x="396113" y="2056257"/>
                  </a:cubicBezTo>
                  <a:cubicBezTo>
                    <a:pt x="376682" y="2059686"/>
                    <a:pt x="357251" y="2063242"/>
                    <a:pt x="337947" y="2066925"/>
                  </a:cubicBezTo>
                  <a:cubicBezTo>
                    <a:pt x="337947" y="2066798"/>
                    <a:pt x="337947" y="2066671"/>
                    <a:pt x="337947" y="2066671"/>
                  </a:cubicBezTo>
                  <a:cubicBezTo>
                    <a:pt x="285242" y="1902079"/>
                    <a:pt x="208661" y="1746377"/>
                    <a:pt x="152019" y="1583309"/>
                  </a:cubicBezTo>
                  <a:cubicBezTo>
                    <a:pt x="161671" y="1538478"/>
                    <a:pt x="172466" y="1493901"/>
                    <a:pt x="184531" y="1450086"/>
                  </a:cubicBezTo>
                  <a:close/>
                  <a:moveTo>
                    <a:pt x="132334" y="1681988"/>
                  </a:moveTo>
                  <a:cubicBezTo>
                    <a:pt x="181610" y="1814576"/>
                    <a:pt x="239395" y="1944243"/>
                    <a:pt x="289052" y="2076450"/>
                  </a:cubicBezTo>
                  <a:cubicBezTo>
                    <a:pt x="261112" y="2082038"/>
                    <a:pt x="233299" y="2087626"/>
                    <a:pt x="205613" y="2093341"/>
                  </a:cubicBezTo>
                  <a:cubicBezTo>
                    <a:pt x="205867" y="2090293"/>
                    <a:pt x="205486" y="2086864"/>
                    <a:pt x="204343" y="2083308"/>
                  </a:cubicBezTo>
                  <a:cubicBezTo>
                    <a:pt x="173482" y="1986026"/>
                    <a:pt x="165354" y="1879727"/>
                    <a:pt x="113792" y="1790065"/>
                  </a:cubicBezTo>
                  <a:cubicBezTo>
                    <a:pt x="119634" y="1753997"/>
                    <a:pt x="125730" y="1717929"/>
                    <a:pt x="132334" y="1681861"/>
                  </a:cubicBezTo>
                  <a:close/>
                  <a:moveTo>
                    <a:pt x="99568" y="1882648"/>
                  </a:moveTo>
                  <a:cubicBezTo>
                    <a:pt x="122174" y="1953387"/>
                    <a:pt x="129286" y="2029079"/>
                    <a:pt x="157226" y="2098294"/>
                  </a:cubicBezTo>
                  <a:cubicBezTo>
                    <a:pt x="157861" y="2099945"/>
                    <a:pt x="158750" y="2101469"/>
                    <a:pt x="159512" y="2102866"/>
                  </a:cubicBezTo>
                  <a:cubicBezTo>
                    <a:pt x="127508" y="2109597"/>
                    <a:pt x="95631" y="2116201"/>
                    <a:pt x="63881" y="2122678"/>
                  </a:cubicBezTo>
                  <a:cubicBezTo>
                    <a:pt x="76200" y="2044446"/>
                    <a:pt x="87376" y="1963928"/>
                    <a:pt x="99568" y="1882648"/>
                  </a:cubicBezTo>
                  <a:close/>
                  <a:moveTo>
                    <a:pt x="2702560" y="254"/>
                  </a:moveTo>
                  <a:cubicBezTo>
                    <a:pt x="2684272" y="254"/>
                    <a:pt x="2665222" y="4953"/>
                    <a:pt x="2648966" y="8763"/>
                  </a:cubicBezTo>
                  <a:cubicBezTo>
                    <a:pt x="2548001" y="32766"/>
                    <a:pt x="2450719" y="77851"/>
                    <a:pt x="2356104" y="119253"/>
                  </a:cubicBezTo>
                  <a:cubicBezTo>
                    <a:pt x="2139950" y="213868"/>
                    <a:pt x="1927606" y="317627"/>
                    <a:pt x="1720850" y="431165"/>
                  </a:cubicBezTo>
                  <a:cubicBezTo>
                    <a:pt x="1487170" y="559562"/>
                    <a:pt x="1253744" y="695960"/>
                    <a:pt x="1036828" y="853440"/>
                  </a:cubicBezTo>
                  <a:cubicBezTo>
                    <a:pt x="1030097" y="855218"/>
                    <a:pt x="1024128" y="859282"/>
                    <a:pt x="1020953" y="864997"/>
                  </a:cubicBezTo>
                  <a:cubicBezTo>
                    <a:pt x="875157" y="972058"/>
                    <a:pt x="736854" y="1088898"/>
                    <a:pt x="611505" y="1219708"/>
                  </a:cubicBezTo>
                  <a:cubicBezTo>
                    <a:pt x="588899" y="1097534"/>
                    <a:pt x="515620" y="987171"/>
                    <a:pt x="513080" y="860933"/>
                  </a:cubicBezTo>
                  <a:cubicBezTo>
                    <a:pt x="512699" y="844042"/>
                    <a:pt x="500126" y="835660"/>
                    <a:pt x="486537" y="835660"/>
                  </a:cubicBezTo>
                  <a:cubicBezTo>
                    <a:pt x="478790" y="835660"/>
                    <a:pt x="470789" y="838454"/>
                    <a:pt x="464693" y="844042"/>
                  </a:cubicBezTo>
                  <a:cubicBezTo>
                    <a:pt x="374015" y="926592"/>
                    <a:pt x="304546" y="1022223"/>
                    <a:pt x="250063" y="1126236"/>
                  </a:cubicBezTo>
                  <a:cubicBezTo>
                    <a:pt x="239649" y="1128649"/>
                    <a:pt x="231521" y="1137031"/>
                    <a:pt x="233553" y="1150874"/>
                  </a:cubicBezTo>
                  <a:cubicBezTo>
                    <a:pt x="233807" y="1152906"/>
                    <a:pt x="234315" y="1154938"/>
                    <a:pt x="234569" y="1156970"/>
                  </a:cubicBezTo>
                  <a:cubicBezTo>
                    <a:pt x="207899" y="1211453"/>
                    <a:pt x="185039" y="1268095"/>
                    <a:pt x="165227" y="1326261"/>
                  </a:cubicBezTo>
                  <a:cubicBezTo>
                    <a:pt x="158242" y="1331976"/>
                    <a:pt x="154051" y="1340866"/>
                    <a:pt x="156718" y="1351915"/>
                  </a:cubicBezTo>
                  <a:cubicBezTo>
                    <a:pt x="142875" y="1394714"/>
                    <a:pt x="130556" y="1438275"/>
                    <a:pt x="119507" y="1482217"/>
                  </a:cubicBezTo>
                  <a:cubicBezTo>
                    <a:pt x="115189" y="1473835"/>
                    <a:pt x="107442" y="1470152"/>
                    <a:pt x="99314" y="1470152"/>
                  </a:cubicBezTo>
                  <a:cubicBezTo>
                    <a:pt x="83947" y="1470152"/>
                    <a:pt x="67818" y="1483487"/>
                    <a:pt x="73152" y="1502791"/>
                  </a:cubicBezTo>
                  <a:cubicBezTo>
                    <a:pt x="80518" y="1528826"/>
                    <a:pt x="88392" y="1554607"/>
                    <a:pt x="96774" y="1580261"/>
                  </a:cubicBezTo>
                  <a:cubicBezTo>
                    <a:pt x="56134" y="1771523"/>
                    <a:pt x="33528" y="1968754"/>
                    <a:pt x="3175" y="2152015"/>
                  </a:cubicBezTo>
                  <a:cubicBezTo>
                    <a:pt x="0" y="2171573"/>
                    <a:pt x="14097" y="2184781"/>
                    <a:pt x="31623" y="2184781"/>
                  </a:cubicBezTo>
                  <a:cubicBezTo>
                    <a:pt x="33909" y="2184781"/>
                    <a:pt x="36322" y="2184527"/>
                    <a:pt x="38735" y="2184019"/>
                  </a:cubicBezTo>
                  <a:cubicBezTo>
                    <a:pt x="286766" y="2134235"/>
                    <a:pt x="548259" y="2069465"/>
                    <a:pt x="805688" y="2069465"/>
                  </a:cubicBezTo>
                  <a:cubicBezTo>
                    <a:pt x="844550" y="2069465"/>
                    <a:pt x="883412" y="2070989"/>
                    <a:pt x="922147" y="2074164"/>
                  </a:cubicBezTo>
                  <a:cubicBezTo>
                    <a:pt x="922528" y="2074926"/>
                    <a:pt x="922909" y="2075561"/>
                    <a:pt x="923290" y="2076323"/>
                  </a:cubicBezTo>
                  <a:cubicBezTo>
                    <a:pt x="927735" y="2084832"/>
                    <a:pt x="934466" y="2088388"/>
                    <a:pt x="941324" y="2088388"/>
                  </a:cubicBezTo>
                  <a:cubicBezTo>
                    <a:pt x="948690" y="2088388"/>
                    <a:pt x="956183" y="2084324"/>
                    <a:pt x="961136" y="2077974"/>
                  </a:cubicBezTo>
                  <a:cubicBezTo>
                    <a:pt x="1022985" y="2085086"/>
                    <a:pt x="1084326" y="2096897"/>
                    <a:pt x="1145032" y="2114677"/>
                  </a:cubicBezTo>
                  <a:cubicBezTo>
                    <a:pt x="1147064" y="2115312"/>
                    <a:pt x="1149223" y="2115566"/>
                    <a:pt x="1151255" y="2115566"/>
                  </a:cubicBezTo>
                  <a:cubicBezTo>
                    <a:pt x="1168527" y="2115566"/>
                    <a:pt x="1183894" y="2095754"/>
                    <a:pt x="1177163" y="2079117"/>
                  </a:cubicBezTo>
                  <a:cubicBezTo>
                    <a:pt x="1109726" y="1910334"/>
                    <a:pt x="1042289" y="1741551"/>
                    <a:pt x="974725" y="1572768"/>
                  </a:cubicBezTo>
                  <a:cubicBezTo>
                    <a:pt x="1602994" y="1139571"/>
                    <a:pt x="2321941" y="885698"/>
                    <a:pt x="3025775" y="604774"/>
                  </a:cubicBezTo>
                  <a:cubicBezTo>
                    <a:pt x="3026410" y="604774"/>
                    <a:pt x="3027172" y="604901"/>
                    <a:pt x="3027807" y="604901"/>
                  </a:cubicBezTo>
                  <a:cubicBezTo>
                    <a:pt x="3035427" y="604901"/>
                    <a:pt x="3042793" y="601726"/>
                    <a:pt x="3047492" y="596138"/>
                  </a:cubicBezTo>
                  <a:cubicBezTo>
                    <a:pt x="3095117" y="577088"/>
                    <a:pt x="3142615" y="557911"/>
                    <a:pt x="3190113" y="538480"/>
                  </a:cubicBezTo>
                  <a:cubicBezTo>
                    <a:pt x="3207131" y="531495"/>
                    <a:pt x="3215005" y="512953"/>
                    <a:pt x="3204972" y="496570"/>
                  </a:cubicBezTo>
                  <a:cubicBezTo>
                    <a:pt x="3092577" y="313182"/>
                    <a:pt x="2907030" y="193421"/>
                    <a:pt x="2755265" y="45847"/>
                  </a:cubicBezTo>
                  <a:cubicBezTo>
                    <a:pt x="2756789" y="29464"/>
                    <a:pt x="2750693" y="13716"/>
                    <a:pt x="2733040" y="5715"/>
                  </a:cubicBezTo>
                  <a:cubicBezTo>
                    <a:pt x="2723642" y="1524"/>
                    <a:pt x="2713355" y="0"/>
                    <a:pt x="270281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812797" y="7442197"/>
            <a:ext cx="3276600" cy="2844803"/>
          </a:xfrm>
          <a:custGeom>
            <a:avLst/>
            <a:gdLst/>
            <a:ahLst/>
            <a:cxnLst/>
            <a:rect l="l" t="t" r="r" b="b"/>
            <a:pathLst>
              <a:path w="3276600" h="2844803">
                <a:moveTo>
                  <a:pt x="0" y="0"/>
                </a:moveTo>
                <a:lnTo>
                  <a:pt x="3276600" y="0"/>
                </a:lnTo>
                <a:lnTo>
                  <a:pt x="3276600" y="2844803"/>
                </a:lnTo>
                <a:lnTo>
                  <a:pt x="0" y="2844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913103" y="7632697"/>
            <a:ext cx="2108197" cy="2311403"/>
          </a:xfrm>
          <a:custGeom>
            <a:avLst/>
            <a:gdLst/>
            <a:ahLst/>
            <a:cxnLst/>
            <a:rect l="l" t="t" r="r" b="b"/>
            <a:pathLst>
              <a:path w="2108197" h="2311403">
                <a:moveTo>
                  <a:pt x="0" y="0"/>
                </a:moveTo>
                <a:lnTo>
                  <a:pt x="2108197" y="0"/>
                </a:lnTo>
                <a:lnTo>
                  <a:pt x="2108197" y="2311403"/>
                </a:lnTo>
                <a:lnTo>
                  <a:pt x="0" y="2311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13949" y="7413708"/>
            <a:ext cx="3284144" cy="2873292"/>
            <a:chOff x="0" y="0"/>
            <a:chExt cx="3284144" cy="28732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84093" cy="2873248"/>
            </a:xfrm>
            <a:custGeom>
              <a:avLst/>
              <a:gdLst/>
              <a:ahLst/>
              <a:cxnLst/>
              <a:rect l="l" t="t" r="r" b="b"/>
              <a:pathLst>
                <a:path w="3284093" h="2873248">
                  <a:moveTo>
                    <a:pt x="0" y="0"/>
                  </a:moveTo>
                  <a:lnTo>
                    <a:pt x="0" y="2873248"/>
                  </a:lnTo>
                  <a:lnTo>
                    <a:pt x="3284093" y="2873248"/>
                  </a:lnTo>
                  <a:lnTo>
                    <a:pt x="328409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3183798" y="4680375"/>
            <a:ext cx="3318805" cy="1037882"/>
            <a:chOff x="0" y="0"/>
            <a:chExt cx="3318802" cy="10378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318764" cy="1037844"/>
            </a:xfrm>
            <a:custGeom>
              <a:avLst/>
              <a:gdLst/>
              <a:ahLst/>
              <a:cxnLst/>
              <a:rect l="l" t="t" r="r" b="b"/>
              <a:pathLst>
                <a:path w="3318764" h="1037844">
                  <a:moveTo>
                    <a:pt x="0" y="1037844"/>
                  </a:moveTo>
                  <a:lnTo>
                    <a:pt x="3318764" y="1037844"/>
                  </a:lnTo>
                  <a:lnTo>
                    <a:pt x="3318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928911" y="6975558"/>
            <a:ext cx="3675755" cy="1149506"/>
            <a:chOff x="0" y="0"/>
            <a:chExt cx="3675748" cy="11495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75761" cy="1149477"/>
            </a:xfrm>
            <a:custGeom>
              <a:avLst/>
              <a:gdLst/>
              <a:ahLst/>
              <a:cxnLst/>
              <a:rect l="l" t="t" r="r" b="b"/>
              <a:pathLst>
                <a:path w="3675761" h="1149477">
                  <a:moveTo>
                    <a:pt x="0" y="1149477"/>
                  </a:moveTo>
                  <a:lnTo>
                    <a:pt x="3675761" y="1149477"/>
                  </a:lnTo>
                  <a:lnTo>
                    <a:pt x="36757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7350338" y="4568742"/>
            <a:ext cx="3675755" cy="1149506"/>
            <a:chOff x="0" y="0"/>
            <a:chExt cx="3675748" cy="11495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75761" cy="1149477"/>
            </a:xfrm>
            <a:custGeom>
              <a:avLst/>
              <a:gdLst/>
              <a:ahLst/>
              <a:cxnLst/>
              <a:rect l="l" t="t" r="r" b="b"/>
              <a:pathLst>
                <a:path w="3675761" h="1149477">
                  <a:moveTo>
                    <a:pt x="0" y="1149477"/>
                  </a:moveTo>
                  <a:lnTo>
                    <a:pt x="3675761" y="1149477"/>
                  </a:lnTo>
                  <a:lnTo>
                    <a:pt x="36757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238084" y="1462040"/>
            <a:ext cx="5811831" cy="1845259"/>
            <a:chOff x="0" y="0"/>
            <a:chExt cx="5811838" cy="18452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11774" cy="1845310"/>
            </a:xfrm>
            <a:custGeom>
              <a:avLst/>
              <a:gdLst/>
              <a:ahLst/>
              <a:cxnLst/>
              <a:rect l="l" t="t" r="r" b="b"/>
              <a:pathLst>
                <a:path w="5811774" h="1845310">
                  <a:moveTo>
                    <a:pt x="0" y="1845310"/>
                  </a:moveTo>
                  <a:lnTo>
                    <a:pt x="5811774" y="1845310"/>
                  </a:lnTo>
                  <a:lnTo>
                    <a:pt x="58117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729130" y="6975558"/>
            <a:ext cx="3675755" cy="1149506"/>
            <a:chOff x="0" y="0"/>
            <a:chExt cx="3675748" cy="114950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675761" cy="1149477"/>
            </a:xfrm>
            <a:custGeom>
              <a:avLst/>
              <a:gdLst/>
              <a:ahLst/>
              <a:cxnLst/>
              <a:rect l="l" t="t" r="r" b="b"/>
              <a:pathLst>
                <a:path w="3675761" h="1149477">
                  <a:moveTo>
                    <a:pt x="0" y="1149477"/>
                  </a:moveTo>
                  <a:lnTo>
                    <a:pt x="3675761" y="1149477"/>
                  </a:lnTo>
                  <a:lnTo>
                    <a:pt x="36757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1873808" y="4624559"/>
            <a:ext cx="3675755" cy="1149506"/>
            <a:chOff x="0" y="0"/>
            <a:chExt cx="3675748" cy="114950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675761" cy="1149477"/>
            </a:xfrm>
            <a:custGeom>
              <a:avLst/>
              <a:gdLst/>
              <a:ahLst/>
              <a:cxnLst/>
              <a:rect l="l" t="t" r="r" b="b"/>
              <a:pathLst>
                <a:path w="3675761" h="1149477">
                  <a:moveTo>
                    <a:pt x="0" y="1149477"/>
                  </a:moveTo>
                  <a:lnTo>
                    <a:pt x="3675761" y="1149477"/>
                  </a:lnTo>
                  <a:lnTo>
                    <a:pt x="36757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3404875" y="606038"/>
            <a:ext cx="3215478" cy="2194570"/>
            <a:chOff x="0" y="0"/>
            <a:chExt cx="3215488" cy="219456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215513" cy="2194560"/>
            </a:xfrm>
            <a:custGeom>
              <a:avLst/>
              <a:gdLst/>
              <a:ahLst/>
              <a:cxnLst/>
              <a:rect l="l" t="t" r="r" b="b"/>
              <a:pathLst>
                <a:path w="3215513" h="2194560">
                  <a:moveTo>
                    <a:pt x="0" y="2194560"/>
                  </a:moveTo>
                  <a:lnTo>
                    <a:pt x="3215513" y="2194560"/>
                  </a:lnTo>
                  <a:lnTo>
                    <a:pt x="32155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5895425" y="7614704"/>
            <a:ext cx="2134095" cy="2328872"/>
            <a:chOff x="0" y="0"/>
            <a:chExt cx="2134095" cy="23288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34108" cy="2328926"/>
            </a:xfrm>
            <a:custGeom>
              <a:avLst/>
              <a:gdLst/>
              <a:ahLst/>
              <a:cxnLst/>
              <a:rect l="l" t="t" r="r" b="b"/>
              <a:pathLst>
                <a:path w="2134108" h="2328926">
                  <a:moveTo>
                    <a:pt x="0" y="2328926"/>
                  </a:moveTo>
                  <a:lnTo>
                    <a:pt x="2134108" y="2328926"/>
                  </a:lnTo>
                  <a:lnTo>
                    <a:pt x="21341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3546338" y="4926682"/>
            <a:ext cx="2820438" cy="4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</a:pPr>
            <a:r>
              <a:rPr lang="en-US" sz="2642" spc="71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Ahmed Mahmoud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91591" y="7342070"/>
            <a:ext cx="1989344" cy="4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</a:pPr>
            <a:r>
              <a:rPr lang="en-US" sz="2642" spc="71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Hoor Ashraf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465279" y="7342070"/>
            <a:ext cx="2247348" cy="4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</a:pPr>
            <a:r>
              <a:rPr lang="en-US" sz="2642" spc="71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Eman Elsayed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666707" y="4870866"/>
            <a:ext cx="2136819" cy="4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</a:pPr>
            <a:r>
              <a:rPr lang="en-US" sz="2642" spc="71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Rahma Sabry</a:t>
            </a:r>
          </a:p>
        </p:txBody>
      </p:sp>
      <p:sp>
        <p:nvSpPr>
          <p:cNvPr id="40" name="TextBox 40"/>
          <p:cNvSpPr txBox="1"/>
          <p:nvPr/>
        </p:nvSpPr>
        <p:spPr>
          <a:xfrm rot="9960">
            <a:off x="7684151" y="1290961"/>
            <a:ext cx="2978487" cy="165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34"/>
              </a:lnSpc>
            </a:pPr>
            <a:r>
              <a:rPr lang="en-US" sz="9095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TEAM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853286" y="4859855"/>
            <a:ext cx="2580475" cy="48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2643" spc="71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Mariam Ibrahim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395693" y="357816"/>
            <a:ext cx="7483335" cy="2355009"/>
            <a:chOff x="0" y="0"/>
            <a:chExt cx="7483335" cy="2354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96428" cy="2355088"/>
            </a:xfrm>
            <a:custGeom>
              <a:avLst/>
              <a:gdLst/>
              <a:ahLst/>
              <a:cxnLst/>
              <a:rect l="l" t="t" r="r" b="b"/>
              <a:pathLst>
                <a:path w="7496428" h="2355088">
                  <a:moveTo>
                    <a:pt x="7071487" y="62611"/>
                  </a:moveTo>
                  <a:cubicBezTo>
                    <a:pt x="7095617" y="77724"/>
                    <a:pt x="7116699" y="89789"/>
                    <a:pt x="7137781" y="104775"/>
                  </a:cubicBezTo>
                  <a:cubicBezTo>
                    <a:pt x="7192010" y="149987"/>
                    <a:pt x="7249287" y="189230"/>
                    <a:pt x="7306563" y="228346"/>
                  </a:cubicBezTo>
                  <a:cubicBezTo>
                    <a:pt x="7375906" y="270510"/>
                    <a:pt x="7381874" y="333883"/>
                    <a:pt x="7378953" y="409194"/>
                  </a:cubicBezTo>
                  <a:cubicBezTo>
                    <a:pt x="7282560" y="369951"/>
                    <a:pt x="7195058" y="318770"/>
                    <a:pt x="7113650" y="258445"/>
                  </a:cubicBezTo>
                  <a:cubicBezTo>
                    <a:pt x="7074407" y="225298"/>
                    <a:pt x="7080503" y="173990"/>
                    <a:pt x="7071486" y="131826"/>
                  </a:cubicBezTo>
                  <a:cubicBezTo>
                    <a:pt x="7068438" y="107696"/>
                    <a:pt x="7068438" y="86614"/>
                    <a:pt x="7071486" y="62484"/>
                  </a:cubicBezTo>
                  <a:close/>
                  <a:moveTo>
                    <a:pt x="7098665" y="306705"/>
                  </a:moveTo>
                  <a:cubicBezTo>
                    <a:pt x="7143877" y="336804"/>
                    <a:pt x="7177024" y="360934"/>
                    <a:pt x="7210172" y="382016"/>
                  </a:cubicBezTo>
                  <a:lnTo>
                    <a:pt x="7288530" y="433197"/>
                  </a:lnTo>
                  <a:cubicBezTo>
                    <a:pt x="7387972" y="496443"/>
                    <a:pt x="7391019" y="496443"/>
                    <a:pt x="7378954" y="635127"/>
                  </a:cubicBezTo>
                  <a:lnTo>
                    <a:pt x="7137781" y="502666"/>
                  </a:lnTo>
                  <a:cubicBezTo>
                    <a:pt x="7125716" y="493649"/>
                    <a:pt x="7116700" y="484632"/>
                    <a:pt x="7113651" y="469519"/>
                  </a:cubicBezTo>
                  <a:cubicBezTo>
                    <a:pt x="7107682" y="421259"/>
                    <a:pt x="7104634" y="373126"/>
                    <a:pt x="7098538" y="306705"/>
                  </a:cubicBezTo>
                  <a:close/>
                  <a:moveTo>
                    <a:pt x="7128764" y="517652"/>
                  </a:moveTo>
                  <a:lnTo>
                    <a:pt x="7384923" y="668401"/>
                  </a:lnTo>
                  <a:cubicBezTo>
                    <a:pt x="7387971" y="734695"/>
                    <a:pt x="7390892" y="804037"/>
                    <a:pt x="7396988" y="879348"/>
                  </a:cubicBezTo>
                  <a:lnTo>
                    <a:pt x="7128764" y="770890"/>
                  </a:lnTo>
                  <a:lnTo>
                    <a:pt x="7128764" y="517779"/>
                  </a:lnTo>
                  <a:close/>
                  <a:moveTo>
                    <a:pt x="7131812" y="819023"/>
                  </a:moveTo>
                  <a:lnTo>
                    <a:pt x="7403084" y="948690"/>
                  </a:lnTo>
                  <a:lnTo>
                    <a:pt x="7403084" y="1147699"/>
                  </a:lnTo>
                  <a:cubicBezTo>
                    <a:pt x="7385050" y="1144651"/>
                    <a:pt x="7366889" y="1138682"/>
                    <a:pt x="7348855" y="1132586"/>
                  </a:cubicBezTo>
                  <a:cubicBezTo>
                    <a:pt x="7300595" y="1111504"/>
                    <a:pt x="7255383" y="1084326"/>
                    <a:pt x="7204201" y="1066292"/>
                  </a:cubicBezTo>
                  <a:cubicBezTo>
                    <a:pt x="7153020" y="1048258"/>
                    <a:pt x="7128890" y="1021080"/>
                    <a:pt x="7131811" y="966851"/>
                  </a:cubicBezTo>
                  <a:cubicBezTo>
                    <a:pt x="7134859" y="921639"/>
                    <a:pt x="7131811" y="876427"/>
                    <a:pt x="7131811" y="819150"/>
                  </a:cubicBezTo>
                  <a:close/>
                  <a:moveTo>
                    <a:pt x="7137781" y="1072261"/>
                  </a:moveTo>
                  <a:cubicBezTo>
                    <a:pt x="7170927" y="1084326"/>
                    <a:pt x="7192010" y="1093343"/>
                    <a:pt x="7213092" y="1105408"/>
                  </a:cubicBezTo>
                  <a:cubicBezTo>
                    <a:pt x="7249286" y="1126490"/>
                    <a:pt x="7285482" y="1147572"/>
                    <a:pt x="7321549" y="1162685"/>
                  </a:cubicBezTo>
                  <a:cubicBezTo>
                    <a:pt x="7399908" y="1186815"/>
                    <a:pt x="7427086" y="1237996"/>
                    <a:pt x="7424038" y="1313434"/>
                  </a:cubicBezTo>
                  <a:cubicBezTo>
                    <a:pt x="7424038" y="1346581"/>
                    <a:pt x="7427086" y="1379728"/>
                    <a:pt x="7430007" y="1421892"/>
                  </a:cubicBezTo>
                  <a:lnTo>
                    <a:pt x="7155687" y="1268222"/>
                  </a:lnTo>
                  <a:cubicBezTo>
                    <a:pt x="7149719" y="1210945"/>
                    <a:pt x="7143622" y="1150620"/>
                    <a:pt x="7137653" y="1072261"/>
                  </a:cubicBezTo>
                  <a:close/>
                  <a:moveTo>
                    <a:pt x="7155814" y="1322451"/>
                  </a:moveTo>
                  <a:cubicBezTo>
                    <a:pt x="7246238" y="1367663"/>
                    <a:pt x="7327646" y="1406906"/>
                    <a:pt x="7406005" y="1452118"/>
                  </a:cubicBezTo>
                  <a:cubicBezTo>
                    <a:pt x="7421118" y="1461135"/>
                    <a:pt x="7430135" y="1479296"/>
                    <a:pt x="7433183" y="1497330"/>
                  </a:cubicBezTo>
                  <a:cubicBezTo>
                    <a:pt x="7439151" y="1551559"/>
                    <a:pt x="7442200" y="1608836"/>
                    <a:pt x="7445248" y="1663065"/>
                  </a:cubicBezTo>
                  <a:lnTo>
                    <a:pt x="7430135" y="1675130"/>
                  </a:lnTo>
                  <a:lnTo>
                    <a:pt x="7155815" y="1518412"/>
                  </a:lnTo>
                  <a:lnTo>
                    <a:pt x="7155815" y="1322578"/>
                  </a:lnTo>
                  <a:close/>
                  <a:moveTo>
                    <a:pt x="7149846" y="1548511"/>
                  </a:moveTo>
                  <a:cubicBezTo>
                    <a:pt x="7240270" y="1605788"/>
                    <a:pt x="7330694" y="1656969"/>
                    <a:pt x="7418070" y="1711325"/>
                  </a:cubicBezTo>
                  <a:cubicBezTo>
                    <a:pt x="7430135" y="1717294"/>
                    <a:pt x="7439151" y="1729359"/>
                    <a:pt x="7442200" y="1744472"/>
                  </a:cubicBezTo>
                  <a:cubicBezTo>
                    <a:pt x="7442200" y="1789684"/>
                    <a:pt x="7436231" y="1834896"/>
                    <a:pt x="7433183" y="1886204"/>
                  </a:cubicBezTo>
                  <a:lnTo>
                    <a:pt x="7119747" y="1651127"/>
                  </a:lnTo>
                  <a:lnTo>
                    <a:pt x="7149846" y="1548638"/>
                  </a:lnTo>
                  <a:close/>
                  <a:moveTo>
                    <a:pt x="6739763" y="54610"/>
                  </a:moveTo>
                  <a:cubicBezTo>
                    <a:pt x="6823329" y="54610"/>
                    <a:pt x="6908292" y="56515"/>
                    <a:pt x="6996176" y="56515"/>
                  </a:cubicBezTo>
                  <a:cubicBezTo>
                    <a:pt x="7014210" y="125857"/>
                    <a:pt x="7026275" y="198247"/>
                    <a:pt x="7038340" y="276606"/>
                  </a:cubicBezTo>
                  <a:cubicBezTo>
                    <a:pt x="7059422" y="490601"/>
                    <a:pt x="7071487" y="707644"/>
                    <a:pt x="7068439" y="924687"/>
                  </a:cubicBezTo>
                  <a:cubicBezTo>
                    <a:pt x="7068439" y="1039241"/>
                    <a:pt x="7083552" y="1156843"/>
                    <a:pt x="7086473" y="1271270"/>
                  </a:cubicBezTo>
                  <a:cubicBezTo>
                    <a:pt x="7089521" y="1358646"/>
                    <a:pt x="7086473" y="1449070"/>
                    <a:pt x="7080504" y="1536573"/>
                  </a:cubicBezTo>
                  <a:cubicBezTo>
                    <a:pt x="7074536" y="1611884"/>
                    <a:pt x="7068439" y="1614932"/>
                    <a:pt x="6993128" y="1621028"/>
                  </a:cubicBezTo>
                  <a:cubicBezTo>
                    <a:pt x="6869557" y="1626997"/>
                    <a:pt x="6745986" y="1633093"/>
                    <a:pt x="6625336" y="1645158"/>
                  </a:cubicBezTo>
                  <a:cubicBezTo>
                    <a:pt x="6381242" y="1669288"/>
                    <a:pt x="6131052" y="1693418"/>
                    <a:pt x="5886831" y="1726565"/>
                  </a:cubicBezTo>
                  <a:cubicBezTo>
                    <a:pt x="5597525" y="1762760"/>
                    <a:pt x="5302123" y="1786890"/>
                    <a:pt x="5009642" y="1792859"/>
                  </a:cubicBezTo>
                  <a:cubicBezTo>
                    <a:pt x="4439920" y="1807972"/>
                    <a:pt x="3873246" y="1829054"/>
                    <a:pt x="3303524" y="1847088"/>
                  </a:cubicBezTo>
                  <a:cubicBezTo>
                    <a:pt x="2993009" y="1856105"/>
                    <a:pt x="2682621" y="1871218"/>
                    <a:pt x="2372106" y="1877187"/>
                  </a:cubicBezTo>
                  <a:cubicBezTo>
                    <a:pt x="1832610" y="1889252"/>
                    <a:pt x="1296035" y="1898269"/>
                    <a:pt x="759460" y="1910334"/>
                  </a:cubicBezTo>
                  <a:cubicBezTo>
                    <a:pt x="548513" y="1913382"/>
                    <a:pt x="334391" y="1931416"/>
                    <a:pt x="123444" y="1940433"/>
                  </a:cubicBezTo>
                  <a:lnTo>
                    <a:pt x="87376" y="1940433"/>
                  </a:lnTo>
                  <a:cubicBezTo>
                    <a:pt x="84328" y="1931416"/>
                    <a:pt x="81407" y="1919351"/>
                    <a:pt x="81407" y="1910334"/>
                  </a:cubicBezTo>
                  <a:cubicBezTo>
                    <a:pt x="72390" y="1720469"/>
                    <a:pt x="72390" y="1530477"/>
                    <a:pt x="84455" y="1340612"/>
                  </a:cubicBezTo>
                  <a:cubicBezTo>
                    <a:pt x="102489" y="1132586"/>
                    <a:pt x="111506" y="927608"/>
                    <a:pt x="123571" y="719709"/>
                  </a:cubicBezTo>
                  <a:cubicBezTo>
                    <a:pt x="129540" y="605155"/>
                    <a:pt x="132588" y="493649"/>
                    <a:pt x="135636" y="379095"/>
                  </a:cubicBezTo>
                  <a:cubicBezTo>
                    <a:pt x="138684" y="297688"/>
                    <a:pt x="141605" y="288671"/>
                    <a:pt x="226060" y="276606"/>
                  </a:cubicBezTo>
                  <a:cubicBezTo>
                    <a:pt x="391795" y="249428"/>
                    <a:pt x="560705" y="228346"/>
                    <a:pt x="726440" y="210312"/>
                  </a:cubicBezTo>
                  <a:cubicBezTo>
                    <a:pt x="964184" y="185547"/>
                    <a:pt x="1202690" y="179832"/>
                    <a:pt x="1441577" y="179832"/>
                  </a:cubicBezTo>
                  <a:cubicBezTo>
                    <a:pt x="1647190" y="179832"/>
                    <a:pt x="1853057" y="184023"/>
                    <a:pt x="2059051" y="184023"/>
                  </a:cubicBezTo>
                  <a:cubicBezTo>
                    <a:pt x="2108200" y="184023"/>
                    <a:pt x="2157349" y="183769"/>
                    <a:pt x="2206371" y="183134"/>
                  </a:cubicBezTo>
                  <a:cubicBezTo>
                    <a:pt x="2785110" y="174117"/>
                    <a:pt x="3360801" y="155956"/>
                    <a:pt x="3939540" y="146939"/>
                  </a:cubicBezTo>
                  <a:cubicBezTo>
                    <a:pt x="4067683" y="145415"/>
                    <a:pt x="4194937" y="145415"/>
                    <a:pt x="4322318" y="145415"/>
                  </a:cubicBezTo>
                  <a:cubicBezTo>
                    <a:pt x="4449700" y="145415"/>
                    <a:pt x="4577080" y="145415"/>
                    <a:pt x="4705097" y="143891"/>
                  </a:cubicBezTo>
                  <a:cubicBezTo>
                    <a:pt x="5030598" y="140843"/>
                    <a:pt x="5356225" y="137922"/>
                    <a:pt x="5681726" y="122809"/>
                  </a:cubicBezTo>
                  <a:cubicBezTo>
                    <a:pt x="5971032" y="110744"/>
                    <a:pt x="6263513" y="77597"/>
                    <a:pt x="6552819" y="59563"/>
                  </a:cubicBezTo>
                  <a:cubicBezTo>
                    <a:pt x="6614795" y="55626"/>
                    <a:pt x="6676899" y="54610"/>
                    <a:pt x="6739510" y="54610"/>
                  </a:cubicBezTo>
                  <a:close/>
                  <a:moveTo>
                    <a:pt x="7016877" y="1675257"/>
                  </a:moveTo>
                  <a:cubicBezTo>
                    <a:pt x="7069709" y="1675257"/>
                    <a:pt x="7113651" y="1698752"/>
                    <a:pt x="7155815" y="1738503"/>
                  </a:cubicBezTo>
                  <a:cubicBezTo>
                    <a:pt x="7213092" y="1786763"/>
                    <a:pt x="7273417" y="1834896"/>
                    <a:pt x="7336663" y="1880235"/>
                  </a:cubicBezTo>
                  <a:lnTo>
                    <a:pt x="7381875" y="1916430"/>
                  </a:lnTo>
                  <a:cubicBezTo>
                    <a:pt x="7372858" y="1925447"/>
                    <a:pt x="7366762" y="1934464"/>
                    <a:pt x="7360793" y="1934464"/>
                  </a:cubicBezTo>
                  <a:cubicBezTo>
                    <a:pt x="7356602" y="1934337"/>
                    <a:pt x="7352538" y="1934210"/>
                    <a:pt x="7348475" y="1934210"/>
                  </a:cubicBezTo>
                  <a:cubicBezTo>
                    <a:pt x="7256907" y="1934210"/>
                    <a:pt x="7173088" y="1965452"/>
                    <a:pt x="7086601" y="1985645"/>
                  </a:cubicBezTo>
                  <a:cubicBezTo>
                    <a:pt x="7078854" y="1988439"/>
                    <a:pt x="7070726" y="1989836"/>
                    <a:pt x="7062598" y="1989836"/>
                  </a:cubicBezTo>
                  <a:cubicBezTo>
                    <a:pt x="7036181" y="1989836"/>
                    <a:pt x="7010019" y="1975612"/>
                    <a:pt x="6996177" y="1952498"/>
                  </a:cubicBezTo>
                  <a:cubicBezTo>
                    <a:pt x="6938900" y="1877187"/>
                    <a:pt x="6878575" y="1807845"/>
                    <a:pt x="6818377" y="1735455"/>
                  </a:cubicBezTo>
                  <a:cubicBezTo>
                    <a:pt x="6812408" y="1723390"/>
                    <a:pt x="6803264" y="1711325"/>
                    <a:pt x="6797295" y="1699260"/>
                  </a:cubicBezTo>
                  <a:cubicBezTo>
                    <a:pt x="6815329" y="1696212"/>
                    <a:pt x="6830442" y="1693291"/>
                    <a:pt x="6848477" y="1690243"/>
                  </a:cubicBezTo>
                  <a:cubicBezTo>
                    <a:pt x="6887720" y="1690243"/>
                    <a:pt x="6929883" y="1687195"/>
                    <a:pt x="6968999" y="1681226"/>
                  </a:cubicBezTo>
                  <a:cubicBezTo>
                    <a:pt x="6985764" y="1677162"/>
                    <a:pt x="7001766" y="1675257"/>
                    <a:pt x="7016879" y="1675257"/>
                  </a:cubicBezTo>
                  <a:close/>
                  <a:moveTo>
                    <a:pt x="6724777" y="1696339"/>
                  </a:moveTo>
                  <a:cubicBezTo>
                    <a:pt x="6739890" y="1699387"/>
                    <a:pt x="6754876" y="1705356"/>
                    <a:pt x="6766941" y="1717421"/>
                  </a:cubicBezTo>
                  <a:cubicBezTo>
                    <a:pt x="6842252" y="1807845"/>
                    <a:pt x="6917690" y="1898269"/>
                    <a:pt x="7002018" y="2000758"/>
                  </a:cubicBezTo>
                  <a:lnTo>
                    <a:pt x="6640323" y="2049018"/>
                  </a:lnTo>
                  <a:lnTo>
                    <a:pt x="6435344" y="1711452"/>
                  </a:lnTo>
                  <a:cubicBezTo>
                    <a:pt x="6537833" y="1705483"/>
                    <a:pt x="6631305" y="1699387"/>
                    <a:pt x="6724651" y="1696339"/>
                  </a:cubicBezTo>
                  <a:close/>
                  <a:moveTo>
                    <a:pt x="6399276" y="1717421"/>
                  </a:moveTo>
                  <a:lnTo>
                    <a:pt x="6601206" y="2054987"/>
                  </a:lnTo>
                  <a:lnTo>
                    <a:pt x="6203316" y="2109216"/>
                  </a:lnTo>
                  <a:lnTo>
                    <a:pt x="6007355" y="1765554"/>
                  </a:lnTo>
                  <a:lnTo>
                    <a:pt x="6399150" y="1717294"/>
                  </a:lnTo>
                  <a:close/>
                  <a:moveTo>
                    <a:pt x="5974207" y="1774698"/>
                  </a:moveTo>
                  <a:lnTo>
                    <a:pt x="6158103" y="2112264"/>
                  </a:lnTo>
                  <a:cubicBezTo>
                    <a:pt x="6085713" y="2115312"/>
                    <a:pt x="6022467" y="2121281"/>
                    <a:pt x="5959221" y="2121281"/>
                  </a:cubicBezTo>
                  <a:cubicBezTo>
                    <a:pt x="5947156" y="2118233"/>
                    <a:pt x="5935091" y="2112264"/>
                    <a:pt x="5926074" y="2100199"/>
                  </a:cubicBezTo>
                  <a:cubicBezTo>
                    <a:pt x="5868797" y="2003679"/>
                    <a:pt x="5814568" y="1907286"/>
                    <a:pt x="5754243" y="1801749"/>
                  </a:cubicBezTo>
                  <a:lnTo>
                    <a:pt x="5974334" y="1774571"/>
                  </a:lnTo>
                  <a:close/>
                  <a:moveTo>
                    <a:pt x="5724017" y="1801876"/>
                  </a:moveTo>
                  <a:lnTo>
                    <a:pt x="5883783" y="2124456"/>
                  </a:lnTo>
                  <a:lnTo>
                    <a:pt x="5624576" y="2136521"/>
                  </a:lnTo>
                  <a:lnTo>
                    <a:pt x="5461762" y="1829054"/>
                  </a:lnTo>
                  <a:lnTo>
                    <a:pt x="5724017" y="1801876"/>
                  </a:lnTo>
                  <a:close/>
                  <a:moveTo>
                    <a:pt x="5410581" y="1831975"/>
                  </a:moveTo>
                  <a:cubicBezTo>
                    <a:pt x="5452745" y="1934464"/>
                    <a:pt x="5491988" y="2030857"/>
                    <a:pt x="5537200" y="2136394"/>
                  </a:cubicBezTo>
                  <a:lnTo>
                    <a:pt x="5181473" y="2157476"/>
                  </a:lnTo>
                  <a:lnTo>
                    <a:pt x="5012690" y="1846961"/>
                  </a:lnTo>
                  <a:lnTo>
                    <a:pt x="5410581" y="1831848"/>
                  </a:lnTo>
                  <a:close/>
                  <a:moveTo>
                    <a:pt x="4883404" y="1842643"/>
                  </a:moveTo>
                  <a:cubicBezTo>
                    <a:pt x="4909566" y="1842643"/>
                    <a:pt x="4935347" y="1843024"/>
                    <a:pt x="4961382" y="1844040"/>
                  </a:cubicBezTo>
                  <a:cubicBezTo>
                    <a:pt x="4976495" y="1847088"/>
                    <a:pt x="4988560" y="1856105"/>
                    <a:pt x="4997577" y="1871218"/>
                  </a:cubicBezTo>
                  <a:cubicBezTo>
                    <a:pt x="5042789" y="1961642"/>
                    <a:pt x="5084953" y="2058162"/>
                    <a:pt x="5133213" y="2160651"/>
                  </a:cubicBezTo>
                  <a:lnTo>
                    <a:pt x="4870958" y="2178685"/>
                  </a:lnTo>
                  <a:lnTo>
                    <a:pt x="4717288" y="1844040"/>
                  </a:lnTo>
                  <a:cubicBezTo>
                    <a:pt x="4777613" y="1844040"/>
                    <a:pt x="4831207" y="1842643"/>
                    <a:pt x="4883404" y="1842643"/>
                  </a:cubicBezTo>
                  <a:close/>
                  <a:moveTo>
                    <a:pt x="4421886" y="1865122"/>
                  </a:moveTo>
                  <a:lnTo>
                    <a:pt x="4551553" y="2190623"/>
                  </a:lnTo>
                  <a:lnTo>
                    <a:pt x="4235069" y="2190623"/>
                  </a:lnTo>
                  <a:lnTo>
                    <a:pt x="4120515" y="1865122"/>
                  </a:lnTo>
                  <a:close/>
                  <a:moveTo>
                    <a:pt x="4675124" y="1850009"/>
                  </a:moveTo>
                  <a:cubicBezTo>
                    <a:pt x="4690237" y="1850009"/>
                    <a:pt x="4702302" y="1859026"/>
                    <a:pt x="4708271" y="1871091"/>
                  </a:cubicBezTo>
                  <a:cubicBezTo>
                    <a:pt x="4756531" y="1970532"/>
                    <a:pt x="4801743" y="2069973"/>
                    <a:pt x="4850003" y="2178558"/>
                  </a:cubicBezTo>
                  <a:lnTo>
                    <a:pt x="4587748" y="2190623"/>
                  </a:lnTo>
                  <a:cubicBezTo>
                    <a:pt x="4545584" y="2079117"/>
                    <a:pt x="4503293" y="1973580"/>
                    <a:pt x="4455160" y="1855978"/>
                  </a:cubicBezTo>
                  <a:cubicBezTo>
                    <a:pt x="4530471" y="1855978"/>
                    <a:pt x="4602861" y="1850009"/>
                    <a:pt x="4675251" y="1850009"/>
                  </a:cubicBezTo>
                  <a:close/>
                  <a:moveTo>
                    <a:pt x="4069207" y="1871091"/>
                  </a:moveTo>
                  <a:lnTo>
                    <a:pt x="4201795" y="2196592"/>
                  </a:lnTo>
                  <a:lnTo>
                    <a:pt x="3912489" y="2208657"/>
                  </a:lnTo>
                  <a:lnTo>
                    <a:pt x="3734689" y="1877060"/>
                  </a:lnTo>
                  <a:cubicBezTo>
                    <a:pt x="3795014" y="1874012"/>
                    <a:pt x="3852291" y="1871091"/>
                    <a:pt x="3903472" y="1871091"/>
                  </a:cubicBezTo>
                  <a:close/>
                  <a:moveTo>
                    <a:pt x="3707511" y="1880108"/>
                  </a:moveTo>
                  <a:cubicBezTo>
                    <a:pt x="3752723" y="1991614"/>
                    <a:pt x="3794887" y="2097151"/>
                    <a:pt x="3843147" y="2211705"/>
                  </a:cubicBezTo>
                  <a:cubicBezTo>
                    <a:pt x="3822065" y="2214753"/>
                    <a:pt x="3797935" y="2217674"/>
                    <a:pt x="3776853" y="2220722"/>
                  </a:cubicBezTo>
                  <a:cubicBezTo>
                    <a:pt x="3716528" y="2223770"/>
                    <a:pt x="3656330" y="2226691"/>
                    <a:pt x="3596005" y="2232787"/>
                  </a:cubicBezTo>
                  <a:cubicBezTo>
                    <a:pt x="3591306" y="2233803"/>
                    <a:pt x="3586734" y="2234311"/>
                    <a:pt x="3582162" y="2234311"/>
                  </a:cubicBezTo>
                  <a:cubicBezTo>
                    <a:pt x="3560064" y="2234311"/>
                    <a:pt x="3539744" y="2222627"/>
                    <a:pt x="3529711" y="2202688"/>
                  </a:cubicBezTo>
                  <a:cubicBezTo>
                    <a:pt x="3481451" y="2103247"/>
                    <a:pt x="3436239" y="2003806"/>
                    <a:pt x="3382010" y="1895221"/>
                  </a:cubicBezTo>
                  <a:lnTo>
                    <a:pt x="3707511" y="1880108"/>
                  </a:lnTo>
                  <a:close/>
                  <a:moveTo>
                    <a:pt x="2853690" y="1913763"/>
                  </a:moveTo>
                  <a:cubicBezTo>
                    <a:pt x="2887853" y="1913763"/>
                    <a:pt x="2921762" y="1915414"/>
                    <a:pt x="2950972" y="1919351"/>
                  </a:cubicBezTo>
                  <a:cubicBezTo>
                    <a:pt x="2984119" y="2024888"/>
                    <a:pt x="3020314" y="2136394"/>
                    <a:pt x="3056509" y="2250948"/>
                  </a:cubicBezTo>
                  <a:lnTo>
                    <a:pt x="2797175" y="2250948"/>
                  </a:lnTo>
                  <a:cubicBezTo>
                    <a:pt x="2757932" y="2145411"/>
                    <a:pt x="2715768" y="2036953"/>
                    <a:pt x="2676652" y="1931416"/>
                  </a:cubicBezTo>
                  <a:cubicBezTo>
                    <a:pt x="2709291" y="1921256"/>
                    <a:pt x="2782062" y="1913763"/>
                    <a:pt x="2853690" y="1913763"/>
                  </a:cubicBezTo>
                  <a:close/>
                  <a:moveTo>
                    <a:pt x="3225673" y="1902968"/>
                  </a:moveTo>
                  <a:cubicBezTo>
                    <a:pt x="3264789" y="1902968"/>
                    <a:pt x="3305556" y="1904365"/>
                    <a:pt x="3351784" y="1904365"/>
                  </a:cubicBezTo>
                  <a:lnTo>
                    <a:pt x="3478403" y="2239010"/>
                  </a:lnTo>
                  <a:lnTo>
                    <a:pt x="3110611" y="2254123"/>
                  </a:lnTo>
                  <a:lnTo>
                    <a:pt x="2990088" y="1919478"/>
                  </a:lnTo>
                  <a:cubicBezTo>
                    <a:pt x="3027045" y="1906524"/>
                    <a:pt x="3064002" y="1904873"/>
                    <a:pt x="3100324" y="1904873"/>
                  </a:cubicBezTo>
                  <a:cubicBezTo>
                    <a:pt x="3112262" y="1904873"/>
                    <a:pt x="3124200" y="1905000"/>
                    <a:pt x="3135884" y="1905000"/>
                  </a:cubicBezTo>
                  <a:cubicBezTo>
                    <a:pt x="3146679" y="1905000"/>
                    <a:pt x="3157347" y="1904873"/>
                    <a:pt x="3167888" y="1904238"/>
                  </a:cubicBezTo>
                  <a:cubicBezTo>
                    <a:pt x="3186938" y="1903222"/>
                    <a:pt x="3206115" y="1902841"/>
                    <a:pt x="3225546" y="1902841"/>
                  </a:cubicBezTo>
                  <a:close/>
                  <a:moveTo>
                    <a:pt x="1537208" y="1964563"/>
                  </a:moveTo>
                  <a:lnTo>
                    <a:pt x="1657731" y="2265934"/>
                  </a:lnTo>
                  <a:cubicBezTo>
                    <a:pt x="1627632" y="2266950"/>
                    <a:pt x="1597406" y="2267331"/>
                    <a:pt x="1567561" y="2267331"/>
                  </a:cubicBezTo>
                  <a:cubicBezTo>
                    <a:pt x="1507744" y="2267331"/>
                    <a:pt x="1448816" y="2265934"/>
                    <a:pt x="1392555" y="2265934"/>
                  </a:cubicBezTo>
                  <a:lnTo>
                    <a:pt x="1226820" y="1964563"/>
                  </a:lnTo>
                  <a:close/>
                  <a:moveTo>
                    <a:pt x="2599563" y="1925320"/>
                  </a:moveTo>
                  <a:cubicBezTo>
                    <a:pt x="2643632" y="1925320"/>
                    <a:pt x="2645283" y="1927733"/>
                    <a:pt x="2661539" y="1976628"/>
                  </a:cubicBezTo>
                  <a:cubicBezTo>
                    <a:pt x="2691638" y="2067052"/>
                    <a:pt x="2715768" y="2154428"/>
                    <a:pt x="2745994" y="2250948"/>
                  </a:cubicBezTo>
                  <a:cubicBezTo>
                    <a:pt x="2730881" y="2256917"/>
                    <a:pt x="2712847" y="2259965"/>
                    <a:pt x="2697734" y="2263013"/>
                  </a:cubicBezTo>
                  <a:cubicBezTo>
                    <a:pt x="2625344" y="2266061"/>
                    <a:pt x="2550033" y="2266061"/>
                    <a:pt x="2474722" y="2268982"/>
                  </a:cubicBezTo>
                  <a:cubicBezTo>
                    <a:pt x="2470658" y="2269490"/>
                    <a:pt x="2466721" y="2269617"/>
                    <a:pt x="2462911" y="2269617"/>
                  </a:cubicBezTo>
                  <a:cubicBezTo>
                    <a:pt x="2440686" y="2269617"/>
                    <a:pt x="2421763" y="2261489"/>
                    <a:pt x="2411476" y="2235708"/>
                  </a:cubicBezTo>
                  <a:cubicBezTo>
                    <a:pt x="2372233" y="2136267"/>
                    <a:pt x="2333117" y="2039747"/>
                    <a:pt x="2290953" y="1931289"/>
                  </a:cubicBezTo>
                  <a:cubicBezTo>
                    <a:pt x="2345182" y="1931289"/>
                    <a:pt x="2390394" y="1928241"/>
                    <a:pt x="2438654" y="1928241"/>
                  </a:cubicBezTo>
                  <a:cubicBezTo>
                    <a:pt x="2486914" y="1928241"/>
                    <a:pt x="2535174" y="1928241"/>
                    <a:pt x="2583307" y="1925193"/>
                  </a:cubicBezTo>
                  <a:cubicBezTo>
                    <a:pt x="2589276" y="1925193"/>
                    <a:pt x="2594737" y="1925193"/>
                    <a:pt x="2599690" y="1925193"/>
                  </a:cubicBezTo>
                  <a:close/>
                  <a:moveTo>
                    <a:pt x="2251583" y="1934337"/>
                  </a:moveTo>
                  <a:cubicBezTo>
                    <a:pt x="2290826" y="2042795"/>
                    <a:pt x="2329942" y="2151380"/>
                    <a:pt x="2375154" y="2274951"/>
                  </a:cubicBezTo>
                  <a:lnTo>
                    <a:pt x="2079879" y="2274951"/>
                  </a:lnTo>
                  <a:cubicBezTo>
                    <a:pt x="2040636" y="2169414"/>
                    <a:pt x="2001520" y="2060956"/>
                    <a:pt x="1956308" y="1943354"/>
                  </a:cubicBezTo>
                  <a:cubicBezTo>
                    <a:pt x="2055749" y="1934337"/>
                    <a:pt x="2149221" y="1937385"/>
                    <a:pt x="2251710" y="1934337"/>
                  </a:cubicBezTo>
                  <a:close/>
                  <a:moveTo>
                    <a:pt x="1935099" y="1949450"/>
                  </a:moveTo>
                  <a:lnTo>
                    <a:pt x="2025523" y="2274951"/>
                  </a:lnTo>
                  <a:cubicBezTo>
                    <a:pt x="2010156" y="2277110"/>
                    <a:pt x="1994916" y="2277872"/>
                    <a:pt x="1979930" y="2277872"/>
                  </a:cubicBezTo>
                  <a:cubicBezTo>
                    <a:pt x="1943989" y="2277872"/>
                    <a:pt x="1909064" y="2273427"/>
                    <a:pt x="1875155" y="2273427"/>
                  </a:cubicBezTo>
                  <a:cubicBezTo>
                    <a:pt x="1864868" y="2273427"/>
                    <a:pt x="1854708" y="2273808"/>
                    <a:pt x="1844675" y="2274951"/>
                  </a:cubicBezTo>
                  <a:cubicBezTo>
                    <a:pt x="1835912" y="2275840"/>
                    <a:pt x="1827657" y="2276348"/>
                    <a:pt x="1819656" y="2276348"/>
                  </a:cubicBezTo>
                  <a:cubicBezTo>
                    <a:pt x="1747774" y="2276348"/>
                    <a:pt x="1706245" y="2239391"/>
                    <a:pt x="1681861" y="2163445"/>
                  </a:cubicBezTo>
                  <a:cubicBezTo>
                    <a:pt x="1654683" y="2091055"/>
                    <a:pt x="1621536" y="2021713"/>
                    <a:pt x="1585468" y="1952498"/>
                  </a:cubicBezTo>
                  <a:lnTo>
                    <a:pt x="1935099" y="1949450"/>
                  </a:lnTo>
                  <a:close/>
                  <a:moveTo>
                    <a:pt x="1181481" y="1967484"/>
                  </a:moveTo>
                  <a:lnTo>
                    <a:pt x="1359281" y="2262886"/>
                  </a:lnTo>
                  <a:lnTo>
                    <a:pt x="1057910" y="2277999"/>
                  </a:lnTo>
                  <a:cubicBezTo>
                    <a:pt x="1000633" y="2178558"/>
                    <a:pt x="946404" y="2082038"/>
                    <a:pt x="883031" y="1970532"/>
                  </a:cubicBezTo>
                  <a:lnTo>
                    <a:pt x="883031" y="1967484"/>
                  </a:lnTo>
                  <a:close/>
                  <a:moveTo>
                    <a:pt x="804672" y="1976501"/>
                  </a:moveTo>
                  <a:cubicBezTo>
                    <a:pt x="822706" y="1979549"/>
                    <a:pt x="837819" y="1991614"/>
                    <a:pt x="846836" y="2006600"/>
                  </a:cubicBezTo>
                  <a:cubicBezTo>
                    <a:pt x="895096" y="2091055"/>
                    <a:pt x="940308" y="2178431"/>
                    <a:pt x="991489" y="2274824"/>
                  </a:cubicBezTo>
                  <a:lnTo>
                    <a:pt x="388620" y="2314067"/>
                  </a:lnTo>
                  <a:lnTo>
                    <a:pt x="105537" y="2012823"/>
                  </a:lnTo>
                  <a:cubicBezTo>
                    <a:pt x="205105" y="2004695"/>
                    <a:pt x="292735" y="1994281"/>
                    <a:pt x="379095" y="1994281"/>
                  </a:cubicBezTo>
                  <a:cubicBezTo>
                    <a:pt x="389382" y="1994281"/>
                    <a:pt x="399669" y="1994408"/>
                    <a:pt x="410083" y="1994789"/>
                  </a:cubicBezTo>
                  <a:lnTo>
                    <a:pt x="533654" y="2202815"/>
                  </a:lnTo>
                  <a:cubicBezTo>
                    <a:pt x="542671" y="2220849"/>
                    <a:pt x="551688" y="2235962"/>
                    <a:pt x="563753" y="2251075"/>
                  </a:cubicBezTo>
                  <a:cubicBezTo>
                    <a:pt x="574548" y="2264029"/>
                    <a:pt x="585216" y="2275332"/>
                    <a:pt x="599313" y="2275332"/>
                  </a:cubicBezTo>
                  <a:cubicBezTo>
                    <a:pt x="604901" y="2275332"/>
                    <a:pt x="611124" y="2273427"/>
                    <a:pt x="618109" y="2269109"/>
                  </a:cubicBezTo>
                  <a:cubicBezTo>
                    <a:pt x="642239" y="2253996"/>
                    <a:pt x="633222" y="2232914"/>
                    <a:pt x="621157" y="2211832"/>
                  </a:cubicBezTo>
                  <a:cubicBezTo>
                    <a:pt x="597027" y="2169668"/>
                    <a:pt x="572897" y="2127377"/>
                    <a:pt x="545846" y="2088261"/>
                  </a:cubicBezTo>
                  <a:cubicBezTo>
                    <a:pt x="524764" y="2058162"/>
                    <a:pt x="506603" y="2030984"/>
                    <a:pt x="476504" y="1988820"/>
                  </a:cubicBezTo>
                  <a:cubicBezTo>
                    <a:pt x="594106" y="1982851"/>
                    <a:pt x="699516" y="1979803"/>
                    <a:pt x="805053" y="1976755"/>
                  </a:cubicBezTo>
                  <a:close/>
                  <a:moveTo>
                    <a:pt x="6937756" y="0"/>
                  </a:moveTo>
                  <a:cubicBezTo>
                    <a:pt x="6925183" y="0"/>
                    <a:pt x="6912483" y="762"/>
                    <a:pt x="6899656" y="2286"/>
                  </a:cubicBezTo>
                  <a:cubicBezTo>
                    <a:pt x="6739890" y="8255"/>
                    <a:pt x="6577076" y="14351"/>
                    <a:pt x="6417437" y="23368"/>
                  </a:cubicBezTo>
                  <a:cubicBezTo>
                    <a:pt x="6372225" y="26416"/>
                    <a:pt x="6327013" y="32385"/>
                    <a:pt x="6281801" y="35433"/>
                  </a:cubicBezTo>
                  <a:cubicBezTo>
                    <a:pt x="5817617" y="53467"/>
                    <a:pt x="5353431" y="71628"/>
                    <a:pt x="4889247" y="83693"/>
                  </a:cubicBezTo>
                  <a:cubicBezTo>
                    <a:pt x="4524503" y="92710"/>
                    <a:pt x="4156838" y="92710"/>
                    <a:pt x="3792093" y="98806"/>
                  </a:cubicBezTo>
                  <a:cubicBezTo>
                    <a:pt x="3559937" y="104775"/>
                    <a:pt x="3330956" y="119888"/>
                    <a:pt x="3098800" y="122936"/>
                  </a:cubicBezTo>
                  <a:cubicBezTo>
                    <a:pt x="2637663" y="128905"/>
                    <a:pt x="2179447" y="135001"/>
                    <a:pt x="1718310" y="135001"/>
                  </a:cubicBezTo>
                  <a:cubicBezTo>
                    <a:pt x="1669161" y="135001"/>
                    <a:pt x="1620139" y="135001"/>
                    <a:pt x="1570990" y="135001"/>
                  </a:cubicBezTo>
                  <a:cubicBezTo>
                    <a:pt x="1276477" y="135001"/>
                    <a:pt x="981964" y="137160"/>
                    <a:pt x="687451" y="168275"/>
                  </a:cubicBezTo>
                  <a:cubicBezTo>
                    <a:pt x="512572" y="186309"/>
                    <a:pt x="340868" y="216535"/>
                    <a:pt x="165989" y="237617"/>
                  </a:cubicBezTo>
                  <a:cubicBezTo>
                    <a:pt x="126746" y="240665"/>
                    <a:pt x="93599" y="270764"/>
                    <a:pt x="87630" y="310007"/>
                  </a:cubicBezTo>
                  <a:cubicBezTo>
                    <a:pt x="84582" y="328041"/>
                    <a:pt x="81661" y="349250"/>
                    <a:pt x="81661" y="367284"/>
                  </a:cubicBezTo>
                  <a:cubicBezTo>
                    <a:pt x="75692" y="487807"/>
                    <a:pt x="72644" y="608457"/>
                    <a:pt x="66548" y="728980"/>
                  </a:cubicBezTo>
                  <a:cubicBezTo>
                    <a:pt x="57531" y="927862"/>
                    <a:pt x="48514" y="1126871"/>
                    <a:pt x="36449" y="1322832"/>
                  </a:cubicBezTo>
                  <a:cubicBezTo>
                    <a:pt x="30480" y="1368044"/>
                    <a:pt x="21336" y="1413256"/>
                    <a:pt x="9271" y="1455420"/>
                  </a:cubicBezTo>
                  <a:lnTo>
                    <a:pt x="0" y="1970659"/>
                  </a:lnTo>
                  <a:cubicBezTo>
                    <a:pt x="21082" y="1988693"/>
                    <a:pt x="42164" y="2006854"/>
                    <a:pt x="60325" y="2027936"/>
                  </a:cubicBezTo>
                  <a:cubicBezTo>
                    <a:pt x="129667" y="2112391"/>
                    <a:pt x="192913" y="2193671"/>
                    <a:pt x="259207" y="2278126"/>
                  </a:cubicBezTo>
                  <a:cubicBezTo>
                    <a:pt x="293751" y="2326005"/>
                    <a:pt x="351790" y="2355088"/>
                    <a:pt x="412496" y="2355088"/>
                  </a:cubicBezTo>
                  <a:cubicBezTo>
                    <a:pt x="420624" y="2355088"/>
                    <a:pt x="428879" y="2354580"/>
                    <a:pt x="437007" y="2353437"/>
                  </a:cubicBezTo>
                  <a:cubicBezTo>
                    <a:pt x="566674" y="2344420"/>
                    <a:pt x="696214" y="2341372"/>
                    <a:pt x="825881" y="2338324"/>
                  </a:cubicBezTo>
                  <a:cubicBezTo>
                    <a:pt x="1055370" y="2334006"/>
                    <a:pt x="1284986" y="2322068"/>
                    <a:pt x="1514475" y="2322068"/>
                  </a:cubicBezTo>
                  <a:cubicBezTo>
                    <a:pt x="1607439" y="2322068"/>
                    <a:pt x="1700403" y="2323973"/>
                    <a:pt x="1793494" y="2329180"/>
                  </a:cubicBezTo>
                  <a:cubicBezTo>
                    <a:pt x="1886204" y="2333625"/>
                    <a:pt x="1980438" y="2336419"/>
                    <a:pt x="2074037" y="2336419"/>
                  </a:cubicBezTo>
                  <a:cubicBezTo>
                    <a:pt x="2108327" y="2336419"/>
                    <a:pt x="2142363" y="2336038"/>
                    <a:pt x="2176272" y="2335276"/>
                  </a:cubicBezTo>
                  <a:cubicBezTo>
                    <a:pt x="2522855" y="2326259"/>
                    <a:pt x="2866517" y="2314194"/>
                    <a:pt x="3210179" y="2302129"/>
                  </a:cubicBezTo>
                  <a:cubicBezTo>
                    <a:pt x="3312668" y="2299081"/>
                    <a:pt x="3415157" y="2290064"/>
                    <a:pt x="3514598" y="2284095"/>
                  </a:cubicBezTo>
                  <a:cubicBezTo>
                    <a:pt x="3692398" y="2272030"/>
                    <a:pt x="3867277" y="2253996"/>
                    <a:pt x="4042156" y="2247900"/>
                  </a:cubicBezTo>
                  <a:cubicBezTo>
                    <a:pt x="4346575" y="2235835"/>
                    <a:pt x="4648073" y="2229866"/>
                    <a:pt x="4952492" y="2217801"/>
                  </a:cubicBezTo>
                  <a:cubicBezTo>
                    <a:pt x="5154422" y="2208784"/>
                    <a:pt x="5359400" y="2184654"/>
                    <a:pt x="5564378" y="2178558"/>
                  </a:cubicBezTo>
                  <a:cubicBezTo>
                    <a:pt x="5883910" y="2175510"/>
                    <a:pt x="6200394" y="2154428"/>
                    <a:pt x="6516878" y="2118233"/>
                  </a:cubicBezTo>
                  <a:cubicBezTo>
                    <a:pt x="6797167" y="2082038"/>
                    <a:pt x="7074535" y="2045843"/>
                    <a:pt x="7351776" y="1988566"/>
                  </a:cubicBezTo>
                  <a:cubicBezTo>
                    <a:pt x="7448169" y="1970532"/>
                    <a:pt x="7472299" y="1940306"/>
                    <a:pt x="7478395" y="1843913"/>
                  </a:cubicBezTo>
                  <a:lnTo>
                    <a:pt x="7478395" y="1795653"/>
                  </a:lnTo>
                  <a:cubicBezTo>
                    <a:pt x="7496428" y="1521333"/>
                    <a:pt x="7460361" y="1247013"/>
                    <a:pt x="7445248" y="972820"/>
                  </a:cubicBezTo>
                  <a:cubicBezTo>
                    <a:pt x="7436231" y="837184"/>
                    <a:pt x="7412101" y="701548"/>
                    <a:pt x="7433183" y="562864"/>
                  </a:cubicBezTo>
                  <a:cubicBezTo>
                    <a:pt x="7436231" y="523621"/>
                    <a:pt x="7433183" y="481457"/>
                    <a:pt x="7424165" y="442341"/>
                  </a:cubicBezTo>
                  <a:cubicBezTo>
                    <a:pt x="7415148" y="400177"/>
                    <a:pt x="7412100" y="354965"/>
                    <a:pt x="7415148" y="312674"/>
                  </a:cubicBezTo>
                  <a:cubicBezTo>
                    <a:pt x="7421117" y="276479"/>
                    <a:pt x="7403083" y="237363"/>
                    <a:pt x="7369936" y="219202"/>
                  </a:cubicBezTo>
                  <a:cubicBezTo>
                    <a:pt x="7285481" y="161925"/>
                    <a:pt x="7198105" y="107696"/>
                    <a:pt x="7110730" y="50419"/>
                  </a:cubicBezTo>
                  <a:cubicBezTo>
                    <a:pt x="7058152" y="18034"/>
                    <a:pt x="6999351" y="0"/>
                    <a:pt x="693775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065503" y="7683503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60397" y="6997703"/>
            <a:ext cx="3657600" cy="3289297"/>
          </a:xfrm>
          <a:custGeom>
            <a:avLst/>
            <a:gdLst/>
            <a:ahLst/>
            <a:cxnLst/>
            <a:rect l="l" t="t" r="r" b="b"/>
            <a:pathLst>
              <a:path w="3657600" h="3289297">
                <a:moveTo>
                  <a:pt x="0" y="0"/>
                </a:moveTo>
                <a:lnTo>
                  <a:pt x="3657600" y="0"/>
                </a:lnTo>
                <a:lnTo>
                  <a:pt x="3657600" y="3289297"/>
                </a:lnTo>
                <a:lnTo>
                  <a:pt x="0" y="328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395693" y="345643"/>
            <a:ext cx="7496623" cy="2380174"/>
            <a:chOff x="0" y="0"/>
            <a:chExt cx="7496620" cy="23801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96556" cy="2380234"/>
            </a:xfrm>
            <a:custGeom>
              <a:avLst/>
              <a:gdLst/>
              <a:ahLst/>
              <a:cxnLst/>
              <a:rect l="l" t="t" r="r" b="b"/>
              <a:pathLst>
                <a:path w="7496556" h="2380234">
                  <a:moveTo>
                    <a:pt x="0" y="2380234"/>
                  </a:moveTo>
                  <a:lnTo>
                    <a:pt x="7496556" y="2380234"/>
                  </a:lnTo>
                  <a:lnTo>
                    <a:pt x="74965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42468" y="3227786"/>
            <a:ext cx="13705265" cy="374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1029" lvl="1" indent="-460515" algn="l">
              <a:lnSpc>
                <a:spcPts val="5925"/>
              </a:lnSpc>
              <a:buFont typeface="Arial"/>
              <a:buChar char="•"/>
            </a:pPr>
            <a:r>
              <a:rPr lang="en-US" sz="4266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We used ASP.NET Core MVC to build the backend.</a:t>
            </a:r>
          </a:p>
          <a:p>
            <a:pPr marL="921029" lvl="1" indent="-460515" algn="l">
              <a:lnSpc>
                <a:spcPts val="5925"/>
              </a:lnSpc>
              <a:buFont typeface="Arial"/>
              <a:buChar char="•"/>
            </a:pPr>
            <a:r>
              <a:rPr lang="en-US" sz="4266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MVC = Model - View - Controller pattern.</a:t>
            </a:r>
          </a:p>
          <a:p>
            <a:pPr marL="921029" lvl="1" indent="-460515" algn="l">
              <a:lnSpc>
                <a:spcPts val="5925"/>
              </a:lnSpc>
              <a:buFont typeface="Arial"/>
              <a:buChar char="•"/>
            </a:pPr>
            <a:r>
              <a:rPr lang="en-US" sz="4266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Data is processed on the server side and rendered into views.</a:t>
            </a:r>
          </a:p>
          <a:p>
            <a:pPr marL="921029" lvl="1" indent="-460515" algn="l">
              <a:lnSpc>
                <a:spcPts val="5925"/>
              </a:lnSpc>
              <a:buFont typeface="Arial"/>
              <a:buChar char="•"/>
            </a:pPr>
            <a:r>
              <a:rPr lang="en-US" sz="4266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Backend handles form submissions, routing, and logic.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88158" y="890111"/>
            <a:ext cx="5870877" cy="8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4654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Back-end Technology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395693" y="358092"/>
            <a:ext cx="7644679" cy="2405777"/>
            <a:chOff x="0" y="0"/>
            <a:chExt cx="7644676" cy="2405774"/>
          </a:xfrm>
        </p:grpSpPr>
        <p:sp>
          <p:nvSpPr>
            <p:cNvPr id="3" name="Freeform 3"/>
            <p:cNvSpPr/>
            <p:nvPr/>
          </p:nvSpPr>
          <p:spPr>
            <a:xfrm>
              <a:off x="125" y="-7112"/>
              <a:ext cx="7657973" cy="2420493"/>
            </a:xfrm>
            <a:custGeom>
              <a:avLst/>
              <a:gdLst/>
              <a:ahLst/>
              <a:cxnLst/>
              <a:rect l="l" t="t" r="r" b="b"/>
              <a:pathLst>
                <a:path w="7657973" h="2420493">
                  <a:moveTo>
                    <a:pt x="9146" y="1493647"/>
                  </a:moveTo>
                  <a:cubicBezTo>
                    <a:pt x="21465" y="1450594"/>
                    <a:pt x="30736" y="1404366"/>
                    <a:pt x="36832" y="1358138"/>
                  </a:cubicBezTo>
                  <a:cubicBezTo>
                    <a:pt x="49151" y="1157986"/>
                    <a:pt x="58422" y="954786"/>
                    <a:pt x="67566" y="751586"/>
                  </a:cubicBezTo>
                  <a:cubicBezTo>
                    <a:pt x="73662" y="628396"/>
                    <a:pt x="76837" y="505206"/>
                    <a:pt x="82933" y="382016"/>
                  </a:cubicBezTo>
                  <a:cubicBezTo>
                    <a:pt x="82933" y="363601"/>
                    <a:pt x="85981" y="342011"/>
                    <a:pt x="89029" y="323469"/>
                  </a:cubicBezTo>
                  <a:cubicBezTo>
                    <a:pt x="95125" y="283464"/>
                    <a:pt x="129034" y="252603"/>
                    <a:pt x="169039" y="249555"/>
                  </a:cubicBezTo>
                  <a:cubicBezTo>
                    <a:pt x="347601" y="227965"/>
                    <a:pt x="523115" y="197231"/>
                    <a:pt x="701804" y="178689"/>
                  </a:cubicBezTo>
                  <a:cubicBezTo>
                    <a:pt x="1052832" y="141732"/>
                    <a:pt x="1403860" y="144780"/>
                    <a:pt x="1754888" y="144780"/>
                  </a:cubicBezTo>
                  <a:cubicBezTo>
                    <a:pt x="2226058" y="144780"/>
                    <a:pt x="2694053" y="138684"/>
                    <a:pt x="3165223" y="132461"/>
                  </a:cubicBezTo>
                  <a:cubicBezTo>
                    <a:pt x="3402332" y="129413"/>
                    <a:pt x="3636393" y="114046"/>
                    <a:pt x="3873502" y="107823"/>
                  </a:cubicBezTo>
                  <a:cubicBezTo>
                    <a:pt x="4246120" y="101727"/>
                    <a:pt x="4621786" y="101727"/>
                    <a:pt x="4994404" y="92456"/>
                  </a:cubicBezTo>
                  <a:cubicBezTo>
                    <a:pt x="5468622" y="80137"/>
                    <a:pt x="5942840" y="61722"/>
                    <a:pt x="6417058" y="43180"/>
                  </a:cubicBezTo>
                  <a:cubicBezTo>
                    <a:pt x="6463286" y="40132"/>
                    <a:pt x="6509387" y="33909"/>
                    <a:pt x="6555615" y="30861"/>
                  </a:cubicBezTo>
                  <a:cubicBezTo>
                    <a:pt x="6718810" y="21590"/>
                    <a:pt x="6885053" y="15494"/>
                    <a:pt x="7048248" y="9271"/>
                  </a:cubicBezTo>
                  <a:cubicBezTo>
                    <a:pt x="7125210" y="0"/>
                    <a:pt x="7199124" y="18542"/>
                    <a:pt x="7263767" y="58547"/>
                  </a:cubicBezTo>
                  <a:cubicBezTo>
                    <a:pt x="7353048" y="117094"/>
                    <a:pt x="7442328" y="172466"/>
                    <a:pt x="7528561" y="231013"/>
                  </a:cubicBezTo>
                  <a:cubicBezTo>
                    <a:pt x="7562470" y="249428"/>
                    <a:pt x="7580885" y="289560"/>
                    <a:pt x="7574789" y="326517"/>
                  </a:cubicBezTo>
                  <a:cubicBezTo>
                    <a:pt x="7571742" y="369570"/>
                    <a:pt x="7574789" y="415798"/>
                    <a:pt x="7584060" y="458978"/>
                  </a:cubicBezTo>
                  <a:cubicBezTo>
                    <a:pt x="7593331" y="498983"/>
                    <a:pt x="7596379" y="542163"/>
                    <a:pt x="7593331" y="582168"/>
                  </a:cubicBezTo>
                  <a:cubicBezTo>
                    <a:pt x="7571741" y="723773"/>
                    <a:pt x="7596379" y="862330"/>
                    <a:pt x="7605650" y="1000887"/>
                  </a:cubicBezTo>
                  <a:cubicBezTo>
                    <a:pt x="7621017" y="1281049"/>
                    <a:pt x="7657973" y="1561338"/>
                    <a:pt x="7639558" y="1841500"/>
                  </a:cubicBezTo>
                  <a:lnTo>
                    <a:pt x="7639558" y="1890776"/>
                  </a:lnTo>
                  <a:cubicBezTo>
                    <a:pt x="7633463" y="1989328"/>
                    <a:pt x="7608825" y="2020062"/>
                    <a:pt x="7510272" y="2038604"/>
                  </a:cubicBezTo>
                  <a:cubicBezTo>
                    <a:pt x="7226935" y="2097151"/>
                    <a:pt x="6943726" y="2134108"/>
                    <a:pt x="6657340" y="2171065"/>
                  </a:cubicBezTo>
                  <a:cubicBezTo>
                    <a:pt x="6333998" y="2208022"/>
                    <a:pt x="6010656" y="2229612"/>
                    <a:pt x="5684266" y="2232660"/>
                  </a:cubicBezTo>
                  <a:cubicBezTo>
                    <a:pt x="5474843" y="2238756"/>
                    <a:pt x="5265547" y="2263394"/>
                    <a:pt x="5059172" y="2272665"/>
                  </a:cubicBezTo>
                  <a:cubicBezTo>
                    <a:pt x="4748149" y="2284984"/>
                    <a:pt x="4440301" y="2291080"/>
                    <a:pt x="4129278" y="2303399"/>
                  </a:cubicBezTo>
                  <a:cubicBezTo>
                    <a:pt x="3950716" y="2309495"/>
                    <a:pt x="3772027" y="2328037"/>
                    <a:pt x="3590417" y="2340356"/>
                  </a:cubicBezTo>
                  <a:cubicBezTo>
                    <a:pt x="3488817" y="2346452"/>
                    <a:pt x="3384169" y="2355723"/>
                    <a:pt x="3279394" y="2358771"/>
                  </a:cubicBezTo>
                  <a:cubicBezTo>
                    <a:pt x="2928366" y="2371090"/>
                    <a:pt x="2577338" y="2383409"/>
                    <a:pt x="2223262" y="2392680"/>
                  </a:cubicBezTo>
                  <a:cubicBezTo>
                    <a:pt x="2093976" y="2395728"/>
                    <a:pt x="1961515" y="2392680"/>
                    <a:pt x="1832229" y="2386584"/>
                  </a:cubicBezTo>
                  <a:cubicBezTo>
                    <a:pt x="1502791" y="2368169"/>
                    <a:pt x="1173226" y="2389632"/>
                    <a:pt x="843788" y="2395855"/>
                  </a:cubicBezTo>
                  <a:cubicBezTo>
                    <a:pt x="711327" y="2398903"/>
                    <a:pt x="578993" y="2401951"/>
                    <a:pt x="446532" y="2411222"/>
                  </a:cubicBezTo>
                  <a:cubicBezTo>
                    <a:pt x="375666" y="2420493"/>
                    <a:pt x="304927" y="2389632"/>
                    <a:pt x="264795" y="2334260"/>
                  </a:cubicBezTo>
                  <a:cubicBezTo>
                    <a:pt x="197104" y="2248027"/>
                    <a:pt x="132334" y="2164842"/>
                    <a:pt x="61595" y="2078736"/>
                  </a:cubicBezTo>
                  <a:cubicBezTo>
                    <a:pt x="43180" y="2057146"/>
                    <a:pt x="21590" y="2038731"/>
                    <a:pt x="0" y="2020189"/>
                  </a:cubicBezTo>
                  <a:lnTo>
                    <a:pt x="9271" y="1493647"/>
                  </a:lnTo>
                  <a:close/>
                  <a:moveTo>
                    <a:pt x="7146800" y="64897"/>
                  </a:moveTo>
                  <a:cubicBezTo>
                    <a:pt x="6989701" y="64897"/>
                    <a:pt x="6842000" y="58801"/>
                    <a:pt x="6694172" y="67945"/>
                  </a:cubicBezTo>
                  <a:cubicBezTo>
                    <a:pt x="6398516" y="86360"/>
                    <a:pt x="6099939" y="120269"/>
                    <a:pt x="5804283" y="132588"/>
                  </a:cubicBezTo>
                  <a:cubicBezTo>
                    <a:pt x="5471670" y="147955"/>
                    <a:pt x="5139184" y="151003"/>
                    <a:pt x="4806571" y="154178"/>
                  </a:cubicBezTo>
                  <a:cubicBezTo>
                    <a:pt x="4544824" y="157226"/>
                    <a:pt x="4286125" y="154178"/>
                    <a:pt x="4024378" y="157226"/>
                  </a:cubicBezTo>
                  <a:cubicBezTo>
                    <a:pt x="3433193" y="166497"/>
                    <a:pt x="2845056" y="184912"/>
                    <a:pt x="2253871" y="194183"/>
                  </a:cubicBezTo>
                  <a:cubicBezTo>
                    <a:pt x="1748919" y="200279"/>
                    <a:pt x="1243840" y="169545"/>
                    <a:pt x="741936" y="221869"/>
                  </a:cubicBezTo>
                  <a:cubicBezTo>
                    <a:pt x="572518" y="240284"/>
                    <a:pt x="400179" y="261874"/>
                    <a:pt x="230761" y="289560"/>
                  </a:cubicBezTo>
                  <a:cubicBezTo>
                    <a:pt x="144528" y="301879"/>
                    <a:pt x="141480" y="311150"/>
                    <a:pt x="138432" y="394208"/>
                  </a:cubicBezTo>
                  <a:cubicBezTo>
                    <a:pt x="135384" y="511175"/>
                    <a:pt x="132336" y="625094"/>
                    <a:pt x="126113" y="742188"/>
                  </a:cubicBezTo>
                  <a:cubicBezTo>
                    <a:pt x="113794" y="954659"/>
                    <a:pt x="104523" y="1164082"/>
                    <a:pt x="86108" y="1376553"/>
                  </a:cubicBezTo>
                  <a:cubicBezTo>
                    <a:pt x="73789" y="1570609"/>
                    <a:pt x="73789" y="1764538"/>
                    <a:pt x="83060" y="1958594"/>
                  </a:cubicBezTo>
                  <a:cubicBezTo>
                    <a:pt x="83060" y="1967865"/>
                    <a:pt x="86108" y="1980184"/>
                    <a:pt x="89156" y="1989328"/>
                  </a:cubicBezTo>
                  <a:lnTo>
                    <a:pt x="126113" y="1989328"/>
                  </a:lnTo>
                  <a:cubicBezTo>
                    <a:pt x="341632" y="1980057"/>
                    <a:pt x="560326" y="1961642"/>
                    <a:pt x="775845" y="1958594"/>
                  </a:cubicBezTo>
                  <a:cubicBezTo>
                    <a:pt x="1323977" y="1946275"/>
                    <a:pt x="1872109" y="1937004"/>
                    <a:pt x="2423289" y="1924685"/>
                  </a:cubicBezTo>
                  <a:cubicBezTo>
                    <a:pt x="2740408" y="1918589"/>
                    <a:pt x="3057654" y="1903095"/>
                    <a:pt x="3374773" y="1893951"/>
                  </a:cubicBezTo>
                  <a:cubicBezTo>
                    <a:pt x="3956814" y="1875536"/>
                    <a:pt x="4535680" y="1853946"/>
                    <a:pt x="5117594" y="1838579"/>
                  </a:cubicBezTo>
                  <a:cubicBezTo>
                    <a:pt x="5416297" y="1832483"/>
                    <a:pt x="5718050" y="1807845"/>
                    <a:pt x="6013706" y="1770888"/>
                  </a:cubicBezTo>
                  <a:cubicBezTo>
                    <a:pt x="6263134" y="1736979"/>
                    <a:pt x="6518658" y="1712341"/>
                    <a:pt x="6768086" y="1687703"/>
                  </a:cubicBezTo>
                  <a:cubicBezTo>
                    <a:pt x="6891276" y="1675384"/>
                    <a:pt x="7017514" y="1669288"/>
                    <a:pt x="7143752" y="1663065"/>
                  </a:cubicBezTo>
                  <a:cubicBezTo>
                    <a:pt x="7220714" y="1656969"/>
                    <a:pt x="7226937" y="1653794"/>
                    <a:pt x="7233033" y="1576832"/>
                  </a:cubicBezTo>
                  <a:cubicBezTo>
                    <a:pt x="7239129" y="1487551"/>
                    <a:pt x="7242304" y="1395095"/>
                    <a:pt x="7239129" y="1305814"/>
                  </a:cubicBezTo>
                  <a:cubicBezTo>
                    <a:pt x="7236081" y="1188847"/>
                    <a:pt x="7220714" y="1068705"/>
                    <a:pt x="7220714" y="951738"/>
                  </a:cubicBezTo>
                  <a:cubicBezTo>
                    <a:pt x="7223762" y="729996"/>
                    <a:pt x="7211443" y="508381"/>
                    <a:pt x="7189980" y="289687"/>
                  </a:cubicBezTo>
                  <a:cubicBezTo>
                    <a:pt x="7177662" y="209677"/>
                    <a:pt x="7165342" y="135763"/>
                    <a:pt x="7146927" y="64897"/>
                  </a:cubicBezTo>
                  <a:close/>
                  <a:moveTo>
                    <a:pt x="397131" y="2371217"/>
                  </a:moveTo>
                  <a:lnTo>
                    <a:pt x="1012954" y="2331212"/>
                  </a:lnTo>
                  <a:cubicBezTo>
                    <a:pt x="960630" y="2232660"/>
                    <a:pt x="914402" y="2143379"/>
                    <a:pt x="865126" y="2057146"/>
                  </a:cubicBezTo>
                  <a:cubicBezTo>
                    <a:pt x="855855" y="2041779"/>
                    <a:pt x="840488" y="2029460"/>
                    <a:pt x="822073" y="2026412"/>
                  </a:cubicBezTo>
                  <a:cubicBezTo>
                    <a:pt x="714250" y="2029460"/>
                    <a:pt x="606554" y="2032508"/>
                    <a:pt x="486412" y="2038731"/>
                  </a:cubicBezTo>
                  <a:cubicBezTo>
                    <a:pt x="517146" y="2081784"/>
                    <a:pt x="535688" y="2109597"/>
                    <a:pt x="557278" y="2140331"/>
                  </a:cubicBezTo>
                  <a:cubicBezTo>
                    <a:pt x="584964" y="2180336"/>
                    <a:pt x="609602" y="2223516"/>
                    <a:pt x="634240" y="2266569"/>
                  </a:cubicBezTo>
                  <a:cubicBezTo>
                    <a:pt x="646559" y="2288159"/>
                    <a:pt x="655830" y="2309622"/>
                    <a:pt x="631192" y="2325116"/>
                  </a:cubicBezTo>
                  <a:cubicBezTo>
                    <a:pt x="606554" y="2340610"/>
                    <a:pt x="591187" y="2325116"/>
                    <a:pt x="575820" y="2306701"/>
                  </a:cubicBezTo>
                  <a:cubicBezTo>
                    <a:pt x="563501" y="2291334"/>
                    <a:pt x="554230" y="2275967"/>
                    <a:pt x="545086" y="2257425"/>
                  </a:cubicBezTo>
                  <a:lnTo>
                    <a:pt x="418848" y="2044954"/>
                  </a:lnTo>
                  <a:cubicBezTo>
                    <a:pt x="320296" y="2041906"/>
                    <a:pt x="221744" y="2054225"/>
                    <a:pt x="107825" y="2063369"/>
                  </a:cubicBezTo>
                  <a:lnTo>
                    <a:pt x="397258" y="2371344"/>
                  </a:lnTo>
                  <a:close/>
                  <a:moveTo>
                    <a:pt x="6136896" y="1810766"/>
                  </a:moveTo>
                  <a:lnTo>
                    <a:pt x="6337048" y="2161794"/>
                  </a:lnTo>
                  <a:lnTo>
                    <a:pt x="6743448" y="2106422"/>
                  </a:lnTo>
                  <a:lnTo>
                    <a:pt x="6537200" y="1761490"/>
                  </a:lnTo>
                  <a:lnTo>
                    <a:pt x="6136896" y="1810766"/>
                  </a:lnTo>
                  <a:close/>
                  <a:moveTo>
                    <a:pt x="3177796" y="2309622"/>
                  </a:moveTo>
                  <a:lnTo>
                    <a:pt x="3553462" y="2294255"/>
                  </a:lnTo>
                  <a:lnTo>
                    <a:pt x="3424176" y="1952498"/>
                  </a:lnTo>
                  <a:cubicBezTo>
                    <a:pt x="3353310" y="1952498"/>
                    <a:pt x="3294890" y="1949450"/>
                    <a:pt x="3236343" y="1952498"/>
                  </a:cubicBezTo>
                  <a:cubicBezTo>
                    <a:pt x="3177796" y="1955546"/>
                    <a:pt x="3116201" y="1946402"/>
                    <a:pt x="3054606" y="1967865"/>
                  </a:cubicBezTo>
                  <a:lnTo>
                    <a:pt x="3177796" y="2309622"/>
                  </a:lnTo>
                  <a:close/>
                  <a:moveTo>
                    <a:pt x="5656582" y="2189480"/>
                  </a:moveTo>
                  <a:cubicBezTo>
                    <a:pt x="5610354" y="2081657"/>
                    <a:pt x="5570349" y="1983232"/>
                    <a:pt x="5527296" y="1878457"/>
                  </a:cubicBezTo>
                  <a:lnTo>
                    <a:pt x="5120896" y="1893824"/>
                  </a:lnTo>
                  <a:lnTo>
                    <a:pt x="5293362" y="2210943"/>
                  </a:lnTo>
                  <a:lnTo>
                    <a:pt x="5656709" y="2189353"/>
                  </a:lnTo>
                  <a:close/>
                  <a:moveTo>
                    <a:pt x="7153150" y="2050923"/>
                  </a:moveTo>
                  <a:cubicBezTo>
                    <a:pt x="7066917" y="1946275"/>
                    <a:pt x="6989955" y="1853819"/>
                    <a:pt x="6912993" y="1761490"/>
                  </a:cubicBezTo>
                  <a:cubicBezTo>
                    <a:pt x="6900675" y="1749171"/>
                    <a:pt x="6885307" y="1743075"/>
                    <a:pt x="6869940" y="1739900"/>
                  </a:cubicBezTo>
                  <a:cubicBezTo>
                    <a:pt x="6774436" y="1742948"/>
                    <a:pt x="6679059" y="1749171"/>
                    <a:pt x="6574284" y="1755267"/>
                  </a:cubicBezTo>
                  <a:lnTo>
                    <a:pt x="6783707" y="2100199"/>
                  </a:lnTo>
                  <a:lnTo>
                    <a:pt x="7153276" y="2050923"/>
                  </a:lnTo>
                  <a:close/>
                  <a:moveTo>
                    <a:pt x="2340231" y="1980057"/>
                  </a:moveTo>
                  <a:cubicBezTo>
                    <a:pt x="2383284" y="2090928"/>
                    <a:pt x="2423416" y="2189480"/>
                    <a:pt x="2463421" y="2291080"/>
                  </a:cubicBezTo>
                  <a:cubicBezTo>
                    <a:pt x="2475740" y="2321814"/>
                    <a:pt x="2500378" y="2328037"/>
                    <a:pt x="2528064" y="2324989"/>
                  </a:cubicBezTo>
                  <a:cubicBezTo>
                    <a:pt x="2605026" y="2321941"/>
                    <a:pt x="2681988" y="2321941"/>
                    <a:pt x="2755902" y="2318893"/>
                  </a:cubicBezTo>
                  <a:cubicBezTo>
                    <a:pt x="2771269" y="2315845"/>
                    <a:pt x="2789811" y="2312797"/>
                    <a:pt x="2805178" y="2306574"/>
                  </a:cubicBezTo>
                  <a:cubicBezTo>
                    <a:pt x="2774444" y="2208022"/>
                    <a:pt x="2749806" y="2118741"/>
                    <a:pt x="2718945" y="2026412"/>
                  </a:cubicBezTo>
                  <a:cubicBezTo>
                    <a:pt x="2700530" y="1971040"/>
                    <a:pt x="2700530" y="1974088"/>
                    <a:pt x="2638935" y="1974088"/>
                  </a:cubicBezTo>
                  <a:cubicBezTo>
                    <a:pt x="2589659" y="1977136"/>
                    <a:pt x="2540383" y="1977136"/>
                    <a:pt x="2491107" y="1977136"/>
                  </a:cubicBezTo>
                  <a:cubicBezTo>
                    <a:pt x="2441831" y="1977136"/>
                    <a:pt x="2395603" y="1980184"/>
                    <a:pt x="2340231" y="1980184"/>
                  </a:cubicBezTo>
                  <a:close/>
                  <a:moveTo>
                    <a:pt x="3787523" y="1927733"/>
                  </a:moveTo>
                  <a:lnTo>
                    <a:pt x="3454910" y="1943100"/>
                  </a:lnTo>
                  <a:cubicBezTo>
                    <a:pt x="3510282" y="2053971"/>
                    <a:pt x="3556510" y="2155571"/>
                    <a:pt x="3605786" y="2257171"/>
                  </a:cubicBezTo>
                  <a:cubicBezTo>
                    <a:pt x="3618105" y="2281809"/>
                    <a:pt x="3645791" y="2294128"/>
                    <a:pt x="3673477" y="2287905"/>
                  </a:cubicBezTo>
                  <a:cubicBezTo>
                    <a:pt x="3735072" y="2281809"/>
                    <a:pt x="3796667" y="2278634"/>
                    <a:pt x="3858262" y="2275586"/>
                  </a:cubicBezTo>
                  <a:cubicBezTo>
                    <a:pt x="3879852" y="2272538"/>
                    <a:pt x="3904490" y="2269490"/>
                    <a:pt x="3925952" y="2266315"/>
                  </a:cubicBezTo>
                  <a:cubicBezTo>
                    <a:pt x="3876676" y="2149348"/>
                    <a:pt x="3833624" y="2041525"/>
                    <a:pt x="3787395" y="1927606"/>
                  </a:cubicBezTo>
                  <a:close/>
                  <a:moveTo>
                    <a:pt x="1619760" y="2001647"/>
                  </a:moveTo>
                  <a:cubicBezTo>
                    <a:pt x="1656717" y="2072513"/>
                    <a:pt x="1690626" y="2143252"/>
                    <a:pt x="1718312" y="2217166"/>
                  </a:cubicBezTo>
                  <a:cubicBezTo>
                    <a:pt x="1745998" y="2303399"/>
                    <a:pt x="1795274" y="2340356"/>
                    <a:pt x="1884555" y="2331085"/>
                  </a:cubicBezTo>
                  <a:cubicBezTo>
                    <a:pt x="1943102" y="2324989"/>
                    <a:pt x="2004697" y="2340356"/>
                    <a:pt x="2069340" y="2331085"/>
                  </a:cubicBezTo>
                  <a:lnTo>
                    <a:pt x="1977011" y="1998472"/>
                  </a:lnTo>
                  <a:lnTo>
                    <a:pt x="1619760" y="2001520"/>
                  </a:lnTo>
                  <a:close/>
                  <a:moveTo>
                    <a:pt x="4157093" y="1918462"/>
                  </a:moveTo>
                  <a:lnTo>
                    <a:pt x="3987548" y="1918462"/>
                  </a:lnTo>
                  <a:cubicBezTo>
                    <a:pt x="3935224" y="1918462"/>
                    <a:pt x="3876677" y="1921510"/>
                    <a:pt x="3815082" y="1924558"/>
                  </a:cubicBezTo>
                  <a:lnTo>
                    <a:pt x="3996819" y="2263267"/>
                  </a:lnTo>
                  <a:lnTo>
                    <a:pt x="4292475" y="2250948"/>
                  </a:lnTo>
                  <a:lnTo>
                    <a:pt x="4156966" y="1918335"/>
                  </a:lnTo>
                  <a:close/>
                  <a:moveTo>
                    <a:pt x="4649726" y="2244852"/>
                  </a:moveTo>
                  <a:lnTo>
                    <a:pt x="4517265" y="1912239"/>
                  </a:lnTo>
                  <a:lnTo>
                    <a:pt x="4209163" y="1912239"/>
                  </a:lnTo>
                  <a:lnTo>
                    <a:pt x="4326130" y="2244852"/>
                  </a:lnTo>
                  <a:lnTo>
                    <a:pt x="4649472" y="2244852"/>
                  </a:lnTo>
                  <a:close/>
                  <a:moveTo>
                    <a:pt x="2426337" y="2331212"/>
                  </a:moveTo>
                  <a:cubicBezTo>
                    <a:pt x="2380109" y="2204974"/>
                    <a:pt x="2340104" y="2094103"/>
                    <a:pt x="2300099" y="1983232"/>
                  </a:cubicBezTo>
                  <a:cubicBezTo>
                    <a:pt x="2195451" y="1986280"/>
                    <a:pt x="2099947" y="1983232"/>
                    <a:pt x="1998347" y="1992503"/>
                  </a:cubicBezTo>
                  <a:cubicBezTo>
                    <a:pt x="2044575" y="2112645"/>
                    <a:pt x="2084580" y="2223389"/>
                    <a:pt x="2124585" y="2331212"/>
                  </a:cubicBezTo>
                  <a:lnTo>
                    <a:pt x="2426337" y="2331212"/>
                  </a:lnTo>
                  <a:close/>
                  <a:moveTo>
                    <a:pt x="7541008" y="1964817"/>
                  </a:moveTo>
                  <a:lnTo>
                    <a:pt x="7494780" y="1927860"/>
                  </a:lnTo>
                  <a:cubicBezTo>
                    <a:pt x="7430137" y="1881632"/>
                    <a:pt x="7368542" y="1832356"/>
                    <a:pt x="7309995" y="1783080"/>
                  </a:cubicBezTo>
                  <a:cubicBezTo>
                    <a:pt x="7254624" y="1730756"/>
                    <a:pt x="7196077" y="1706118"/>
                    <a:pt x="7119114" y="1724533"/>
                  </a:cubicBezTo>
                  <a:cubicBezTo>
                    <a:pt x="7079109" y="1730629"/>
                    <a:pt x="7035929" y="1733804"/>
                    <a:pt x="6995924" y="1733804"/>
                  </a:cubicBezTo>
                  <a:cubicBezTo>
                    <a:pt x="6977509" y="1736852"/>
                    <a:pt x="6962015" y="1739900"/>
                    <a:pt x="6943600" y="1743075"/>
                  </a:cubicBezTo>
                  <a:cubicBezTo>
                    <a:pt x="6949696" y="1755394"/>
                    <a:pt x="6958967" y="1767713"/>
                    <a:pt x="6965190" y="1780032"/>
                  </a:cubicBezTo>
                  <a:cubicBezTo>
                    <a:pt x="7026785" y="1853946"/>
                    <a:pt x="7088380" y="1924812"/>
                    <a:pt x="7146927" y="2001774"/>
                  </a:cubicBezTo>
                  <a:cubicBezTo>
                    <a:pt x="7165342" y="2032508"/>
                    <a:pt x="7205474" y="2048002"/>
                    <a:pt x="7239256" y="2035683"/>
                  </a:cubicBezTo>
                  <a:cubicBezTo>
                    <a:pt x="7331586" y="2014093"/>
                    <a:pt x="7420993" y="1980311"/>
                    <a:pt x="7519418" y="1983359"/>
                  </a:cubicBezTo>
                  <a:cubicBezTo>
                    <a:pt x="7525514" y="1983359"/>
                    <a:pt x="7531737" y="1974088"/>
                    <a:pt x="7541008" y="1964944"/>
                  </a:cubicBezTo>
                  <a:close/>
                  <a:moveTo>
                    <a:pt x="902083" y="2020189"/>
                  </a:moveTo>
                  <a:cubicBezTo>
                    <a:pt x="966726" y="2134108"/>
                    <a:pt x="1022225" y="2232660"/>
                    <a:pt x="1080645" y="2334260"/>
                  </a:cubicBezTo>
                  <a:lnTo>
                    <a:pt x="1388620" y="2318893"/>
                  </a:lnTo>
                  <a:lnTo>
                    <a:pt x="1206883" y="2017141"/>
                  </a:lnTo>
                  <a:lnTo>
                    <a:pt x="902083" y="2017141"/>
                  </a:lnTo>
                  <a:lnTo>
                    <a:pt x="902083" y="2020189"/>
                  </a:lnTo>
                  <a:close/>
                  <a:moveTo>
                    <a:pt x="3122170" y="2306574"/>
                  </a:moveTo>
                  <a:cubicBezTo>
                    <a:pt x="3085213" y="2189607"/>
                    <a:pt x="3048256" y="2075688"/>
                    <a:pt x="3014347" y="1967865"/>
                  </a:cubicBezTo>
                  <a:cubicBezTo>
                    <a:pt x="2922018" y="1955546"/>
                    <a:pt x="2783461" y="1964817"/>
                    <a:pt x="2734185" y="1980184"/>
                  </a:cubicBezTo>
                  <a:cubicBezTo>
                    <a:pt x="2774190" y="2088007"/>
                    <a:pt x="2817370" y="2198751"/>
                    <a:pt x="2857375" y="2306574"/>
                  </a:cubicBezTo>
                  <a:lnTo>
                    <a:pt x="3122170" y="2306574"/>
                  </a:lnTo>
                  <a:close/>
                  <a:moveTo>
                    <a:pt x="1253111" y="2014093"/>
                  </a:moveTo>
                  <a:lnTo>
                    <a:pt x="1422529" y="2322068"/>
                  </a:lnTo>
                  <a:cubicBezTo>
                    <a:pt x="1508762" y="2322068"/>
                    <a:pt x="1601091" y="2325116"/>
                    <a:pt x="1693547" y="2322068"/>
                  </a:cubicBezTo>
                  <a:lnTo>
                    <a:pt x="1570357" y="2014093"/>
                  </a:lnTo>
                  <a:lnTo>
                    <a:pt x="1253111" y="2014093"/>
                  </a:lnTo>
                  <a:close/>
                  <a:moveTo>
                    <a:pt x="4818890" y="1890903"/>
                  </a:moveTo>
                  <a:lnTo>
                    <a:pt x="4975989" y="2232660"/>
                  </a:lnTo>
                  <a:lnTo>
                    <a:pt x="5243832" y="2214245"/>
                  </a:lnTo>
                  <a:cubicBezTo>
                    <a:pt x="5194556" y="2109597"/>
                    <a:pt x="5151503" y="2011045"/>
                    <a:pt x="5105275" y="1918589"/>
                  </a:cubicBezTo>
                  <a:cubicBezTo>
                    <a:pt x="5096003" y="1903222"/>
                    <a:pt x="5083684" y="1893951"/>
                    <a:pt x="5068318" y="1890903"/>
                  </a:cubicBezTo>
                  <a:cubicBezTo>
                    <a:pt x="4988308" y="1887855"/>
                    <a:pt x="4911219" y="1890903"/>
                    <a:pt x="4818889" y="1890903"/>
                  </a:cubicBezTo>
                  <a:close/>
                  <a:moveTo>
                    <a:pt x="4551047" y="1903222"/>
                  </a:moveTo>
                  <a:cubicBezTo>
                    <a:pt x="4600323" y="2023364"/>
                    <a:pt x="4643376" y="2131060"/>
                    <a:pt x="4686556" y="2244979"/>
                  </a:cubicBezTo>
                  <a:lnTo>
                    <a:pt x="4954399" y="2232660"/>
                  </a:lnTo>
                  <a:cubicBezTo>
                    <a:pt x="4905123" y="2121789"/>
                    <a:pt x="4858895" y="2020189"/>
                    <a:pt x="4809619" y="1918589"/>
                  </a:cubicBezTo>
                  <a:cubicBezTo>
                    <a:pt x="4803523" y="1906270"/>
                    <a:pt x="4791204" y="1896999"/>
                    <a:pt x="4775710" y="1896999"/>
                  </a:cubicBezTo>
                  <a:cubicBezTo>
                    <a:pt x="4701796" y="1896999"/>
                    <a:pt x="4627882" y="1903095"/>
                    <a:pt x="4550920" y="1903095"/>
                  </a:cubicBezTo>
                  <a:close/>
                  <a:moveTo>
                    <a:pt x="5847463" y="1847850"/>
                  </a:moveTo>
                  <a:lnTo>
                    <a:pt x="5579620" y="1875536"/>
                  </a:lnTo>
                  <a:lnTo>
                    <a:pt x="5745863" y="2189607"/>
                  </a:lnTo>
                  <a:lnTo>
                    <a:pt x="6010658" y="2177288"/>
                  </a:lnTo>
                  <a:lnTo>
                    <a:pt x="5847463" y="1847850"/>
                  </a:lnTo>
                  <a:close/>
                  <a:moveTo>
                    <a:pt x="5878197" y="1847850"/>
                  </a:moveTo>
                  <a:cubicBezTo>
                    <a:pt x="5939792" y="1955673"/>
                    <a:pt x="5995164" y="2054098"/>
                    <a:pt x="6053711" y="2152650"/>
                  </a:cubicBezTo>
                  <a:cubicBezTo>
                    <a:pt x="6062982" y="2164969"/>
                    <a:pt x="6075301" y="2171065"/>
                    <a:pt x="6087620" y="2174240"/>
                  </a:cubicBezTo>
                  <a:cubicBezTo>
                    <a:pt x="6152263" y="2174240"/>
                    <a:pt x="6216906" y="2168144"/>
                    <a:pt x="6290820" y="2164969"/>
                  </a:cubicBezTo>
                  <a:lnTo>
                    <a:pt x="6102987" y="1820037"/>
                  </a:lnTo>
                  <a:lnTo>
                    <a:pt x="5878197" y="1847723"/>
                  </a:lnTo>
                  <a:close/>
                  <a:moveTo>
                    <a:pt x="7544056" y="689991"/>
                  </a:moveTo>
                  <a:lnTo>
                    <a:pt x="7282309" y="535940"/>
                  </a:lnTo>
                  <a:lnTo>
                    <a:pt x="7282309" y="794639"/>
                  </a:lnTo>
                  <a:lnTo>
                    <a:pt x="7556375" y="905510"/>
                  </a:lnTo>
                  <a:cubicBezTo>
                    <a:pt x="7550279" y="828548"/>
                    <a:pt x="7547104" y="757682"/>
                    <a:pt x="7544056" y="689991"/>
                  </a:cubicBezTo>
                  <a:close/>
                  <a:moveTo>
                    <a:pt x="7590285" y="1718437"/>
                  </a:moveTo>
                  <a:lnTo>
                    <a:pt x="7605652" y="1706118"/>
                  </a:lnTo>
                  <a:cubicBezTo>
                    <a:pt x="7602604" y="1650746"/>
                    <a:pt x="7599556" y="1592199"/>
                    <a:pt x="7593333" y="1536700"/>
                  </a:cubicBezTo>
                  <a:cubicBezTo>
                    <a:pt x="7590285" y="1518285"/>
                    <a:pt x="7581015" y="1499743"/>
                    <a:pt x="7565647" y="1490472"/>
                  </a:cubicBezTo>
                  <a:cubicBezTo>
                    <a:pt x="7485637" y="1444244"/>
                    <a:pt x="7402453" y="1404239"/>
                    <a:pt x="7310123" y="1358011"/>
                  </a:cubicBezTo>
                  <a:lnTo>
                    <a:pt x="7310123" y="1558163"/>
                  </a:lnTo>
                  <a:lnTo>
                    <a:pt x="7590285" y="1718310"/>
                  </a:lnTo>
                  <a:close/>
                  <a:moveTo>
                    <a:pt x="7285485" y="843915"/>
                  </a:moveTo>
                  <a:cubicBezTo>
                    <a:pt x="7285485" y="902462"/>
                    <a:pt x="7288532" y="948563"/>
                    <a:pt x="7285485" y="994791"/>
                  </a:cubicBezTo>
                  <a:cubicBezTo>
                    <a:pt x="7282437" y="1050163"/>
                    <a:pt x="7307075" y="1077976"/>
                    <a:pt x="7359399" y="1096391"/>
                  </a:cubicBezTo>
                  <a:cubicBezTo>
                    <a:pt x="7411723" y="1114806"/>
                    <a:pt x="7457951" y="1142619"/>
                    <a:pt x="7507227" y="1164082"/>
                  </a:cubicBezTo>
                  <a:cubicBezTo>
                    <a:pt x="7525642" y="1170178"/>
                    <a:pt x="7544183" y="1176401"/>
                    <a:pt x="7562599" y="1179449"/>
                  </a:cubicBezTo>
                  <a:lnTo>
                    <a:pt x="7562599" y="976249"/>
                  </a:lnTo>
                  <a:lnTo>
                    <a:pt x="7285357" y="843915"/>
                  </a:lnTo>
                  <a:close/>
                  <a:moveTo>
                    <a:pt x="7291580" y="1102614"/>
                  </a:moveTo>
                  <a:cubicBezTo>
                    <a:pt x="7297676" y="1182624"/>
                    <a:pt x="7303899" y="1244219"/>
                    <a:pt x="7309995" y="1302766"/>
                  </a:cubicBezTo>
                  <a:lnTo>
                    <a:pt x="7590157" y="1459865"/>
                  </a:lnTo>
                  <a:cubicBezTo>
                    <a:pt x="7587110" y="1416812"/>
                    <a:pt x="7584062" y="1382903"/>
                    <a:pt x="7584062" y="1348994"/>
                  </a:cubicBezTo>
                  <a:cubicBezTo>
                    <a:pt x="7587110" y="1272032"/>
                    <a:pt x="7559424" y="1219708"/>
                    <a:pt x="7479414" y="1195070"/>
                  </a:cubicBezTo>
                  <a:cubicBezTo>
                    <a:pt x="7442457" y="1179703"/>
                    <a:pt x="7405500" y="1158113"/>
                    <a:pt x="7368543" y="1136523"/>
                  </a:cubicBezTo>
                  <a:cubicBezTo>
                    <a:pt x="7346953" y="1124204"/>
                    <a:pt x="7325490" y="1114933"/>
                    <a:pt x="7291581" y="1102614"/>
                  </a:cubicBezTo>
                  <a:close/>
                  <a:moveTo>
                    <a:pt x="7537961" y="425196"/>
                  </a:moveTo>
                  <a:cubicBezTo>
                    <a:pt x="7541008" y="348234"/>
                    <a:pt x="7534913" y="283591"/>
                    <a:pt x="7464047" y="240411"/>
                  </a:cubicBezTo>
                  <a:cubicBezTo>
                    <a:pt x="7405500" y="200406"/>
                    <a:pt x="7347079" y="160401"/>
                    <a:pt x="7291580" y="114173"/>
                  </a:cubicBezTo>
                  <a:cubicBezTo>
                    <a:pt x="7269990" y="98806"/>
                    <a:pt x="7248527" y="86487"/>
                    <a:pt x="7223889" y="71120"/>
                  </a:cubicBezTo>
                  <a:cubicBezTo>
                    <a:pt x="7220841" y="95758"/>
                    <a:pt x="7220841" y="117348"/>
                    <a:pt x="7223889" y="141986"/>
                  </a:cubicBezTo>
                  <a:cubicBezTo>
                    <a:pt x="7233160" y="185039"/>
                    <a:pt x="7226937" y="237490"/>
                    <a:pt x="7266942" y="271272"/>
                  </a:cubicBezTo>
                  <a:cubicBezTo>
                    <a:pt x="7350127" y="332867"/>
                    <a:pt x="7439408" y="385191"/>
                    <a:pt x="7537961" y="425196"/>
                  </a:cubicBezTo>
                  <a:close/>
                  <a:moveTo>
                    <a:pt x="7593332" y="1934083"/>
                  </a:moveTo>
                  <a:cubicBezTo>
                    <a:pt x="7596380" y="1881759"/>
                    <a:pt x="7602603" y="1835531"/>
                    <a:pt x="7602603" y="1789303"/>
                  </a:cubicBezTo>
                  <a:cubicBezTo>
                    <a:pt x="7599555" y="1773936"/>
                    <a:pt x="7590285" y="1761617"/>
                    <a:pt x="7577965" y="1755394"/>
                  </a:cubicBezTo>
                  <a:cubicBezTo>
                    <a:pt x="7488684" y="1700022"/>
                    <a:pt x="7396228" y="1647571"/>
                    <a:pt x="7303899" y="1589151"/>
                  </a:cubicBezTo>
                  <a:lnTo>
                    <a:pt x="7273165" y="1693799"/>
                  </a:lnTo>
                  <a:lnTo>
                    <a:pt x="7593459" y="1933956"/>
                  </a:lnTo>
                  <a:close/>
                  <a:moveTo>
                    <a:pt x="7537833" y="656082"/>
                  </a:moveTo>
                  <a:cubicBezTo>
                    <a:pt x="7550151" y="514477"/>
                    <a:pt x="7547103" y="514477"/>
                    <a:pt x="7445503" y="449834"/>
                  </a:cubicBezTo>
                  <a:lnTo>
                    <a:pt x="7365494" y="397510"/>
                  </a:lnTo>
                  <a:cubicBezTo>
                    <a:pt x="7331585" y="375920"/>
                    <a:pt x="7297802" y="351282"/>
                    <a:pt x="7251575" y="320548"/>
                  </a:cubicBezTo>
                  <a:cubicBezTo>
                    <a:pt x="7257671" y="388239"/>
                    <a:pt x="7260846" y="437515"/>
                    <a:pt x="7266942" y="486791"/>
                  </a:cubicBezTo>
                  <a:cubicBezTo>
                    <a:pt x="7269990" y="502158"/>
                    <a:pt x="7279261" y="511429"/>
                    <a:pt x="7291580" y="520700"/>
                  </a:cubicBezTo>
                  <a:lnTo>
                    <a:pt x="7537961" y="656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065503" y="7781658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45478" y="6997703"/>
            <a:ext cx="3657600" cy="3289297"/>
          </a:xfrm>
          <a:custGeom>
            <a:avLst/>
            <a:gdLst/>
            <a:ahLst/>
            <a:cxnLst/>
            <a:rect l="l" t="t" r="r" b="b"/>
            <a:pathLst>
              <a:path w="3657600" h="3289297">
                <a:moveTo>
                  <a:pt x="0" y="0"/>
                </a:moveTo>
                <a:lnTo>
                  <a:pt x="3657600" y="0"/>
                </a:lnTo>
                <a:lnTo>
                  <a:pt x="3657600" y="3289297"/>
                </a:lnTo>
                <a:lnTo>
                  <a:pt x="0" y="328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395693" y="345643"/>
            <a:ext cx="7658205" cy="2431485"/>
            <a:chOff x="0" y="0"/>
            <a:chExt cx="7658202" cy="24314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58227" cy="2431542"/>
            </a:xfrm>
            <a:custGeom>
              <a:avLst/>
              <a:gdLst/>
              <a:ahLst/>
              <a:cxnLst/>
              <a:rect l="l" t="t" r="r" b="b"/>
              <a:pathLst>
                <a:path w="7658227" h="2431542">
                  <a:moveTo>
                    <a:pt x="0" y="2431542"/>
                  </a:moveTo>
                  <a:lnTo>
                    <a:pt x="7658227" y="2431542"/>
                  </a:lnTo>
                  <a:lnTo>
                    <a:pt x="76582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72015" y="3173769"/>
            <a:ext cx="12343362" cy="497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9156" lvl="1" indent="-509578" algn="l">
              <a:lnSpc>
                <a:spcPts val="6599"/>
              </a:lnSpc>
              <a:buFont typeface="Arial"/>
              <a:buChar char="•"/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Built-in support for models, views, and controllers.</a:t>
            </a:r>
          </a:p>
          <a:p>
            <a:pPr marL="1019156" lvl="1" indent="-509578" algn="l">
              <a:lnSpc>
                <a:spcPts val="6599"/>
              </a:lnSpc>
              <a:buFont typeface="Arial"/>
              <a:buChar char="•"/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Strong performance and security.</a:t>
            </a:r>
          </a:p>
          <a:p>
            <a:pPr marL="1019156" lvl="1" indent="-509578" algn="l">
              <a:lnSpc>
                <a:spcPts val="6599"/>
              </a:lnSpc>
              <a:buFont typeface="Arial"/>
              <a:buChar char="•"/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Easy to connect with Entity Framework and SQL Server.</a:t>
            </a:r>
          </a:p>
          <a:p>
            <a:pPr marL="1047169" lvl="1" indent="-523584" algn="l">
              <a:lnSpc>
                <a:spcPts val="6790"/>
              </a:lnSpc>
              <a:buFont typeface="Arial"/>
              <a:buChar char="•"/>
            </a:pPr>
            <a:r>
              <a:rPr lang="en-US" sz="485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Scalable structure for future expansion.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84358" y="890111"/>
            <a:ext cx="6764245" cy="8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4654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Why ASP.NET CORE MVC?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395693" y="358092"/>
            <a:ext cx="7644679" cy="2405777"/>
            <a:chOff x="0" y="0"/>
            <a:chExt cx="7644676" cy="2405774"/>
          </a:xfrm>
        </p:grpSpPr>
        <p:sp>
          <p:nvSpPr>
            <p:cNvPr id="3" name="Freeform 3"/>
            <p:cNvSpPr/>
            <p:nvPr/>
          </p:nvSpPr>
          <p:spPr>
            <a:xfrm>
              <a:off x="125" y="-7112"/>
              <a:ext cx="7657973" cy="2420493"/>
            </a:xfrm>
            <a:custGeom>
              <a:avLst/>
              <a:gdLst/>
              <a:ahLst/>
              <a:cxnLst/>
              <a:rect l="l" t="t" r="r" b="b"/>
              <a:pathLst>
                <a:path w="7657973" h="2420493">
                  <a:moveTo>
                    <a:pt x="9146" y="1493647"/>
                  </a:moveTo>
                  <a:cubicBezTo>
                    <a:pt x="21465" y="1450594"/>
                    <a:pt x="30736" y="1404366"/>
                    <a:pt x="36832" y="1358138"/>
                  </a:cubicBezTo>
                  <a:cubicBezTo>
                    <a:pt x="49151" y="1157986"/>
                    <a:pt x="58422" y="954786"/>
                    <a:pt x="67566" y="751586"/>
                  </a:cubicBezTo>
                  <a:cubicBezTo>
                    <a:pt x="73662" y="628396"/>
                    <a:pt x="76837" y="505206"/>
                    <a:pt x="82933" y="382016"/>
                  </a:cubicBezTo>
                  <a:cubicBezTo>
                    <a:pt x="82933" y="363601"/>
                    <a:pt x="85981" y="342011"/>
                    <a:pt x="89029" y="323469"/>
                  </a:cubicBezTo>
                  <a:cubicBezTo>
                    <a:pt x="95125" y="283464"/>
                    <a:pt x="129034" y="252603"/>
                    <a:pt x="169039" y="249555"/>
                  </a:cubicBezTo>
                  <a:cubicBezTo>
                    <a:pt x="347601" y="227965"/>
                    <a:pt x="523115" y="197231"/>
                    <a:pt x="701804" y="178689"/>
                  </a:cubicBezTo>
                  <a:cubicBezTo>
                    <a:pt x="1052832" y="141732"/>
                    <a:pt x="1403860" y="144780"/>
                    <a:pt x="1754888" y="144780"/>
                  </a:cubicBezTo>
                  <a:cubicBezTo>
                    <a:pt x="2226058" y="144780"/>
                    <a:pt x="2694053" y="138684"/>
                    <a:pt x="3165223" y="132461"/>
                  </a:cubicBezTo>
                  <a:cubicBezTo>
                    <a:pt x="3402332" y="129413"/>
                    <a:pt x="3636393" y="114046"/>
                    <a:pt x="3873502" y="107823"/>
                  </a:cubicBezTo>
                  <a:cubicBezTo>
                    <a:pt x="4246120" y="101727"/>
                    <a:pt x="4621786" y="101727"/>
                    <a:pt x="4994404" y="92456"/>
                  </a:cubicBezTo>
                  <a:cubicBezTo>
                    <a:pt x="5468622" y="80137"/>
                    <a:pt x="5942840" y="61722"/>
                    <a:pt x="6417058" y="43180"/>
                  </a:cubicBezTo>
                  <a:cubicBezTo>
                    <a:pt x="6463286" y="40132"/>
                    <a:pt x="6509387" y="33909"/>
                    <a:pt x="6555615" y="30861"/>
                  </a:cubicBezTo>
                  <a:cubicBezTo>
                    <a:pt x="6718810" y="21590"/>
                    <a:pt x="6885053" y="15494"/>
                    <a:pt x="7048248" y="9271"/>
                  </a:cubicBezTo>
                  <a:cubicBezTo>
                    <a:pt x="7125210" y="0"/>
                    <a:pt x="7199124" y="18542"/>
                    <a:pt x="7263767" y="58547"/>
                  </a:cubicBezTo>
                  <a:cubicBezTo>
                    <a:pt x="7353048" y="117094"/>
                    <a:pt x="7442328" y="172466"/>
                    <a:pt x="7528561" y="231013"/>
                  </a:cubicBezTo>
                  <a:cubicBezTo>
                    <a:pt x="7562470" y="249428"/>
                    <a:pt x="7580885" y="289560"/>
                    <a:pt x="7574789" y="326517"/>
                  </a:cubicBezTo>
                  <a:cubicBezTo>
                    <a:pt x="7571742" y="369570"/>
                    <a:pt x="7574789" y="415798"/>
                    <a:pt x="7584060" y="458978"/>
                  </a:cubicBezTo>
                  <a:cubicBezTo>
                    <a:pt x="7593331" y="498983"/>
                    <a:pt x="7596379" y="542163"/>
                    <a:pt x="7593331" y="582168"/>
                  </a:cubicBezTo>
                  <a:cubicBezTo>
                    <a:pt x="7571741" y="723773"/>
                    <a:pt x="7596379" y="862330"/>
                    <a:pt x="7605650" y="1000887"/>
                  </a:cubicBezTo>
                  <a:cubicBezTo>
                    <a:pt x="7621017" y="1281049"/>
                    <a:pt x="7657973" y="1561338"/>
                    <a:pt x="7639558" y="1841500"/>
                  </a:cubicBezTo>
                  <a:lnTo>
                    <a:pt x="7639558" y="1890776"/>
                  </a:lnTo>
                  <a:cubicBezTo>
                    <a:pt x="7633463" y="1989328"/>
                    <a:pt x="7608825" y="2020062"/>
                    <a:pt x="7510272" y="2038604"/>
                  </a:cubicBezTo>
                  <a:cubicBezTo>
                    <a:pt x="7226935" y="2097151"/>
                    <a:pt x="6943726" y="2134108"/>
                    <a:pt x="6657340" y="2171065"/>
                  </a:cubicBezTo>
                  <a:cubicBezTo>
                    <a:pt x="6333998" y="2208022"/>
                    <a:pt x="6010656" y="2229612"/>
                    <a:pt x="5684266" y="2232660"/>
                  </a:cubicBezTo>
                  <a:cubicBezTo>
                    <a:pt x="5474843" y="2238756"/>
                    <a:pt x="5265547" y="2263394"/>
                    <a:pt x="5059172" y="2272665"/>
                  </a:cubicBezTo>
                  <a:cubicBezTo>
                    <a:pt x="4748149" y="2284984"/>
                    <a:pt x="4440301" y="2291080"/>
                    <a:pt x="4129278" y="2303399"/>
                  </a:cubicBezTo>
                  <a:cubicBezTo>
                    <a:pt x="3950716" y="2309495"/>
                    <a:pt x="3772027" y="2328037"/>
                    <a:pt x="3590417" y="2340356"/>
                  </a:cubicBezTo>
                  <a:cubicBezTo>
                    <a:pt x="3488817" y="2346452"/>
                    <a:pt x="3384169" y="2355723"/>
                    <a:pt x="3279394" y="2358771"/>
                  </a:cubicBezTo>
                  <a:cubicBezTo>
                    <a:pt x="2928366" y="2371090"/>
                    <a:pt x="2577338" y="2383409"/>
                    <a:pt x="2223262" y="2392680"/>
                  </a:cubicBezTo>
                  <a:cubicBezTo>
                    <a:pt x="2093976" y="2395728"/>
                    <a:pt x="1961515" y="2392680"/>
                    <a:pt x="1832229" y="2386584"/>
                  </a:cubicBezTo>
                  <a:cubicBezTo>
                    <a:pt x="1502791" y="2368169"/>
                    <a:pt x="1173226" y="2389632"/>
                    <a:pt x="843788" y="2395855"/>
                  </a:cubicBezTo>
                  <a:cubicBezTo>
                    <a:pt x="711327" y="2398903"/>
                    <a:pt x="578993" y="2401951"/>
                    <a:pt x="446532" y="2411222"/>
                  </a:cubicBezTo>
                  <a:cubicBezTo>
                    <a:pt x="375666" y="2420493"/>
                    <a:pt x="304927" y="2389632"/>
                    <a:pt x="264795" y="2334260"/>
                  </a:cubicBezTo>
                  <a:cubicBezTo>
                    <a:pt x="197104" y="2248027"/>
                    <a:pt x="132334" y="2164842"/>
                    <a:pt x="61595" y="2078736"/>
                  </a:cubicBezTo>
                  <a:cubicBezTo>
                    <a:pt x="43180" y="2057146"/>
                    <a:pt x="21590" y="2038731"/>
                    <a:pt x="0" y="2020189"/>
                  </a:cubicBezTo>
                  <a:lnTo>
                    <a:pt x="9271" y="1493647"/>
                  </a:lnTo>
                  <a:close/>
                  <a:moveTo>
                    <a:pt x="7146800" y="64897"/>
                  </a:moveTo>
                  <a:cubicBezTo>
                    <a:pt x="6989701" y="64897"/>
                    <a:pt x="6842000" y="58801"/>
                    <a:pt x="6694172" y="67945"/>
                  </a:cubicBezTo>
                  <a:cubicBezTo>
                    <a:pt x="6398516" y="86360"/>
                    <a:pt x="6099939" y="120269"/>
                    <a:pt x="5804283" y="132588"/>
                  </a:cubicBezTo>
                  <a:cubicBezTo>
                    <a:pt x="5471670" y="147955"/>
                    <a:pt x="5139184" y="151003"/>
                    <a:pt x="4806571" y="154178"/>
                  </a:cubicBezTo>
                  <a:cubicBezTo>
                    <a:pt x="4544824" y="157226"/>
                    <a:pt x="4286125" y="154178"/>
                    <a:pt x="4024378" y="157226"/>
                  </a:cubicBezTo>
                  <a:cubicBezTo>
                    <a:pt x="3433193" y="166497"/>
                    <a:pt x="2845056" y="184912"/>
                    <a:pt x="2253871" y="194183"/>
                  </a:cubicBezTo>
                  <a:cubicBezTo>
                    <a:pt x="1748919" y="200279"/>
                    <a:pt x="1243840" y="169545"/>
                    <a:pt x="741936" y="221869"/>
                  </a:cubicBezTo>
                  <a:cubicBezTo>
                    <a:pt x="572518" y="240284"/>
                    <a:pt x="400179" y="261874"/>
                    <a:pt x="230761" y="289560"/>
                  </a:cubicBezTo>
                  <a:cubicBezTo>
                    <a:pt x="144528" y="301879"/>
                    <a:pt x="141480" y="311150"/>
                    <a:pt x="138432" y="394208"/>
                  </a:cubicBezTo>
                  <a:cubicBezTo>
                    <a:pt x="135384" y="511175"/>
                    <a:pt x="132336" y="625094"/>
                    <a:pt x="126113" y="742188"/>
                  </a:cubicBezTo>
                  <a:cubicBezTo>
                    <a:pt x="113794" y="954659"/>
                    <a:pt x="104523" y="1164082"/>
                    <a:pt x="86108" y="1376553"/>
                  </a:cubicBezTo>
                  <a:cubicBezTo>
                    <a:pt x="73789" y="1570609"/>
                    <a:pt x="73789" y="1764538"/>
                    <a:pt x="83060" y="1958594"/>
                  </a:cubicBezTo>
                  <a:cubicBezTo>
                    <a:pt x="83060" y="1967865"/>
                    <a:pt x="86108" y="1980184"/>
                    <a:pt x="89156" y="1989328"/>
                  </a:cubicBezTo>
                  <a:lnTo>
                    <a:pt x="126113" y="1989328"/>
                  </a:lnTo>
                  <a:cubicBezTo>
                    <a:pt x="341632" y="1980057"/>
                    <a:pt x="560326" y="1961642"/>
                    <a:pt x="775845" y="1958594"/>
                  </a:cubicBezTo>
                  <a:cubicBezTo>
                    <a:pt x="1323977" y="1946275"/>
                    <a:pt x="1872109" y="1937004"/>
                    <a:pt x="2423289" y="1924685"/>
                  </a:cubicBezTo>
                  <a:cubicBezTo>
                    <a:pt x="2740408" y="1918589"/>
                    <a:pt x="3057654" y="1903095"/>
                    <a:pt x="3374773" y="1893951"/>
                  </a:cubicBezTo>
                  <a:cubicBezTo>
                    <a:pt x="3956814" y="1875536"/>
                    <a:pt x="4535680" y="1853946"/>
                    <a:pt x="5117594" y="1838579"/>
                  </a:cubicBezTo>
                  <a:cubicBezTo>
                    <a:pt x="5416297" y="1832483"/>
                    <a:pt x="5718050" y="1807845"/>
                    <a:pt x="6013706" y="1770888"/>
                  </a:cubicBezTo>
                  <a:cubicBezTo>
                    <a:pt x="6263134" y="1736979"/>
                    <a:pt x="6518658" y="1712341"/>
                    <a:pt x="6768086" y="1687703"/>
                  </a:cubicBezTo>
                  <a:cubicBezTo>
                    <a:pt x="6891276" y="1675384"/>
                    <a:pt x="7017514" y="1669288"/>
                    <a:pt x="7143752" y="1663065"/>
                  </a:cubicBezTo>
                  <a:cubicBezTo>
                    <a:pt x="7220714" y="1656969"/>
                    <a:pt x="7226937" y="1653794"/>
                    <a:pt x="7233033" y="1576832"/>
                  </a:cubicBezTo>
                  <a:cubicBezTo>
                    <a:pt x="7239129" y="1487551"/>
                    <a:pt x="7242304" y="1395095"/>
                    <a:pt x="7239129" y="1305814"/>
                  </a:cubicBezTo>
                  <a:cubicBezTo>
                    <a:pt x="7236081" y="1188847"/>
                    <a:pt x="7220714" y="1068705"/>
                    <a:pt x="7220714" y="951738"/>
                  </a:cubicBezTo>
                  <a:cubicBezTo>
                    <a:pt x="7223762" y="729996"/>
                    <a:pt x="7211443" y="508381"/>
                    <a:pt x="7189980" y="289687"/>
                  </a:cubicBezTo>
                  <a:cubicBezTo>
                    <a:pt x="7177662" y="209677"/>
                    <a:pt x="7165342" y="135763"/>
                    <a:pt x="7146927" y="64897"/>
                  </a:cubicBezTo>
                  <a:close/>
                  <a:moveTo>
                    <a:pt x="397131" y="2371217"/>
                  </a:moveTo>
                  <a:lnTo>
                    <a:pt x="1012954" y="2331212"/>
                  </a:lnTo>
                  <a:cubicBezTo>
                    <a:pt x="960630" y="2232660"/>
                    <a:pt x="914402" y="2143379"/>
                    <a:pt x="865126" y="2057146"/>
                  </a:cubicBezTo>
                  <a:cubicBezTo>
                    <a:pt x="855855" y="2041779"/>
                    <a:pt x="840488" y="2029460"/>
                    <a:pt x="822073" y="2026412"/>
                  </a:cubicBezTo>
                  <a:cubicBezTo>
                    <a:pt x="714250" y="2029460"/>
                    <a:pt x="606554" y="2032508"/>
                    <a:pt x="486412" y="2038731"/>
                  </a:cubicBezTo>
                  <a:cubicBezTo>
                    <a:pt x="517146" y="2081784"/>
                    <a:pt x="535688" y="2109597"/>
                    <a:pt x="557278" y="2140331"/>
                  </a:cubicBezTo>
                  <a:cubicBezTo>
                    <a:pt x="584964" y="2180336"/>
                    <a:pt x="609602" y="2223516"/>
                    <a:pt x="634240" y="2266569"/>
                  </a:cubicBezTo>
                  <a:cubicBezTo>
                    <a:pt x="646559" y="2288159"/>
                    <a:pt x="655830" y="2309622"/>
                    <a:pt x="631192" y="2325116"/>
                  </a:cubicBezTo>
                  <a:cubicBezTo>
                    <a:pt x="606554" y="2340610"/>
                    <a:pt x="591187" y="2325116"/>
                    <a:pt x="575820" y="2306701"/>
                  </a:cubicBezTo>
                  <a:cubicBezTo>
                    <a:pt x="563501" y="2291334"/>
                    <a:pt x="554230" y="2275967"/>
                    <a:pt x="545086" y="2257425"/>
                  </a:cubicBezTo>
                  <a:lnTo>
                    <a:pt x="418848" y="2044954"/>
                  </a:lnTo>
                  <a:cubicBezTo>
                    <a:pt x="320296" y="2041906"/>
                    <a:pt x="221744" y="2054225"/>
                    <a:pt x="107825" y="2063369"/>
                  </a:cubicBezTo>
                  <a:lnTo>
                    <a:pt x="397258" y="2371344"/>
                  </a:lnTo>
                  <a:close/>
                  <a:moveTo>
                    <a:pt x="6136896" y="1810766"/>
                  </a:moveTo>
                  <a:lnTo>
                    <a:pt x="6337048" y="2161794"/>
                  </a:lnTo>
                  <a:lnTo>
                    <a:pt x="6743448" y="2106422"/>
                  </a:lnTo>
                  <a:lnTo>
                    <a:pt x="6537200" y="1761490"/>
                  </a:lnTo>
                  <a:lnTo>
                    <a:pt x="6136896" y="1810766"/>
                  </a:lnTo>
                  <a:close/>
                  <a:moveTo>
                    <a:pt x="3177796" y="2309622"/>
                  </a:moveTo>
                  <a:lnTo>
                    <a:pt x="3553462" y="2294255"/>
                  </a:lnTo>
                  <a:lnTo>
                    <a:pt x="3424176" y="1952498"/>
                  </a:lnTo>
                  <a:cubicBezTo>
                    <a:pt x="3353310" y="1952498"/>
                    <a:pt x="3294890" y="1949450"/>
                    <a:pt x="3236343" y="1952498"/>
                  </a:cubicBezTo>
                  <a:cubicBezTo>
                    <a:pt x="3177796" y="1955546"/>
                    <a:pt x="3116201" y="1946402"/>
                    <a:pt x="3054606" y="1967865"/>
                  </a:cubicBezTo>
                  <a:lnTo>
                    <a:pt x="3177796" y="2309622"/>
                  </a:lnTo>
                  <a:close/>
                  <a:moveTo>
                    <a:pt x="5656582" y="2189480"/>
                  </a:moveTo>
                  <a:cubicBezTo>
                    <a:pt x="5610354" y="2081657"/>
                    <a:pt x="5570349" y="1983232"/>
                    <a:pt x="5527296" y="1878457"/>
                  </a:cubicBezTo>
                  <a:lnTo>
                    <a:pt x="5120896" y="1893824"/>
                  </a:lnTo>
                  <a:lnTo>
                    <a:pt x="5293362" y="2210943"/>
                  </a:lnTo>
                  <a:lnTo>
                    <a:pt x="5656709" y="2189353"/>
                  </a:lnTo>
                  <a:close/>
                  <a:moveTo>
                    <a:pt x="7153150" y="2050923"/>
                  </a:moveTo>
                  <a:cubicBezTo>
                    <a:pt x="7066917" y="1946275"/>
                    <a:pt x="6989955" y="1853819"/>
                    <a:pt x="6912993" y="1761490"/>
                  </a:cubicBezTo>
                  <a:cubicBezTo>
                    <a:pt x="6900675" y="1749171"/>
                    <a:pt x="6885307" y="1743075"/>
                    <a:pt x="6869940" y="1739900"/>
                  </a:cubicBezTo>
                  <a:cubicBezTo>
                    <a:pt x="6774436" y="1742948"/>
                    <a:pt x="6679059" y="1749171"/>
                    <a:pt x="6574284" y="1755267"/>
                  </a:cubicBezTo>
                  <a:lnTo>
                    <a:pt x="6783707" y="2100199"/>
                  </a:lnTo>
                  <a:lnTo>
                    <a:pt x="7153276" y="2050923"/>
                  </a:lnTo>
                  <a:close/>
                  <a:moveTo>
                    <a:pt x="2340231" y="1980057"/>
                  </a:moveTo>
                  <a:cubicBezTo>
                    <a:pt x="2383284" y="2090928"/>
                    <a:pt x="2423416" y="2189480"/>
                    <a:pt x="2463421" y="2291080"/>
                  </a:cubicBezTo>
                  <a:cubicBezTo>
                    <a:pt x="2475740" y="2321814"/>
                    <a:pt x="2500378" y="2328037"/>
                    <a:pt x="2528064" y="2324989"/>
                  </a:cubicBezTo>
                  <a:cubicBezTo>
                    <a:pt x="2605026" y="2321941"/>
                    <a:pt x="2681988" y="2321941"/>
                    <a:pt x="2755902" y="2318893"/>
                  </a:cubicBezTo>
                  <a:cubicBezTo>
                    <a:pt x="2771269" y="2315845"/>
                    <a:pt x="2789811" y="2312797"/>
                    <a:pt x="2805178" y="2306574"/>
                  </a:cubicBezTo>
                  <a:cubicBezTo>
                    <a:pt x="2774444" y="2208022"/>
                    <a:pt x="2749806" y="2118741"/>
                    <a:pt x="2718945" y="2026412"/>
                  </a:cubicBezTo>
                  <a:cubicBezTo>
                    <a:pt x="2700530" y="1971040"/>
                    <a:pt x="2700530" y="1974088"/>
                    <a:pt x="2638935" y="1974088"/>
                  </a:cubicBezTo>
                  <a:cubicBezTo>
                    <a:pt x="2589659" y="1977136"/>
                    <a:pt x="2540383" y="1977136"/>
                    <a:pt x="2491107" y="1977136"/>
                  </a:cubicBezTo>
                  <a:cubicBezTo>
                    <a:pt x="2441831" y="1977136"/>
                    <a:pt x="2395603" y="1980184"/>
                    <a:pt x="2340231" y="1980184"/>
                  </a:cubicBezTo>
                  <a:close/>
                  <a:moveTo>
                    <a:pt x="3787523" y="1927733"/>
                  </a:moveTo>
                  <a:lnTo>
                    <a:pt x="3454910" y="1943100"/>
                  </a:lnTo>
                  <a:cubicBezTo>
                    <a:pt x="3510282" y="2053971"/>
                    <a:pt x="3556510" y="2155571"/>
                    <a:pt x="3605786" y="2257171"/>
                  </a:cubicBezTo>
                  <a:cubicBezTo>
                    <a:pt x="3618105" y="2281809"/>
                    <a:pt x="3645791" y="2294128"/>
                    <a:pt x="3673477" y="2287905"/>
                  </a:cubicBezTo>
                  <a:cubicBezTo>
                    <a:pt x="3735072" y="2281809"/>
                    <a:pt x="3796667" y="2278634"/>
                    <a:pt x="3858262" y="2275586"/>
                  </a:cubicBezTo>
                  <a:cubicBezTo>
                    <a:pt x="3879852" y="2272538"/>
                    <a:pt x="3904490" y="2269490"/>
                    <a:pt x="3925952" y="2266315"/>
                  </a:cubicBezTo>
                  <a:cubicBezTo>
                    <a:pt x="3876676" y="2149348"/>
                    <a:pt x="3833624" y="2041525"/>
                    <a:pt x="3787395" y="1927606"/>
                  </a:cubicBezTo>
                  <a:close/>
                  <a:moveTo>
                    <a:pt x="1619760" y="2001647"/>
                  </a:moveTo>
                  <a:cubicBezTo>
                    <a:pt x="1656717" y="2072513"/>
                    <a:pt x="1690626" y="2143252"/>
                    <a:pt x="1718312" y="2217166"/>
                  </a:cubicBezTo>
                  <a:cubicBezTo>
                    <a:pt x="1745998" y="2303399"/>
                    <a:pt x="1795274" y="2340356"/>
                    <a:pt x="1884555" y="2331085"/>
                  </a:cubicBezTo>
                  <a:cubicBezTo>
                    <a:pt x="1943102" y="2324989"/>
                    <a:pt x="2004697" y="2340356"/>
                    <a:pt x="2069340" y="2331085"/>
                  </a:cubicBezTo>
                  <a:lnTo>
                    <a:pt x="1977011" y="1998472"/>
                  </a:lnTo>
                  <a:lnTo>
                    <a:pt x="1619760" y="2001520"/>
                  </a:lnTo>
                  <a:close/>
                  <a:moveTo>
                    <a:pt x="4157093" y="1918462"/>
                  </a:moveTo>
                  <a:lnTo>
                    <a:pt x="3987548" y="1918462"/>
                  </a:lnTo>
                  <a:cubicBezTo>
                    <a:pt x="3935224" y="1918462"/>
                    <a:pt x="3876677" y="1921510"/>
                    <a:pt x="3815082" y="1924558"/>
                  </a:cubicBezTo>
                  <a:lnTo>
                    <a:pt x="3996819" y="2263267"/>
                  </a:lnTo>
                  <a:lnTo>
                    <a:pt x="4292475" y="2250948"/>
                  </a:lnTo>
                  <a:lnTo>
                    <a:pt x="4156966" y="1918335"/>
                  </a:lnTo>
                  <a:close/>
                  <a:moveTo>
                    <a:pt x="4649726" y="2244852"/>
                  </a:moveTo>
                  <a:lnTo>
                    <a:pt x="4517265" y="1912239"/>
                  </a:lnTo>
                  <a:lnTo>
                    <a:pt x="4209163" y="1912239"/>
                  </a:lnTo>
                  <a:lnTo>
                    <a:pt x="4326130" y="2244852"/>
                  </a:lnTo>
                  <a:lnTo>
                    <a:pt x="4649472" y="2244852"/>
                  </a:lnTo>
                  <a:close/>
                  <a:moveTo>
                    <a:pt x="2426337" y="2331212"/>
                  </a:moveTo>
                  <a:cubicBezTo>
                    <a:pt x="2380109" y="2204974"/>
                    <a:pt x="2340104" y="2094103"/>
                    <a:pt x="2300099" y="1983232"/>
                  </a:cubicBezTo>
                  <a:cubicBezTo>
                    <a:pt x="2195451" y="1986280"/>
                    <a:pt x="2099947" y="1983232"/>
                    <a:pt x="1998347" y="1992503"/>
                  </a:cubicBezTo>
                  <a:cubicBezTo>
                    <a:pt x="2044575" y="2112645"/>
                    <a:pt x="2084580" y="2223389"/>
                    <a:pt x="2124585" y="2331212"/>
                  </a:cubicBezTo>
                  <a:lnTo>
                    <a:pt x="2426337" y="2331212"/>
                  </a:lnTo>
                  <a:close/>
                  <a:moveTo>
                    <a:pt x="7541008" y="1964817"/>
                  </a:moveTo>
                  <a:lnTo>
                    <a:pt x="7494780" y="1927860"/>
                  </a:lnTo>
                  <a:cubicBezTo>
                    <a:pt x="7430137" y="1881632"/>
                    <a:pt x="7368542" y="1832356"/>
                    <a:pt x="7309995" y="1783080"/>
                  </a:cubicBezTo>
                  <a:cubicBezTo>
                    <a:pt x="7254624" y="1730756"/>
                    <a:pt x="7196077" y="1706118"/>
                    <a:pt x="7119114" y="1724533"/>
                  </a:cubicBezTo>
                  <a:cubicBezTo>
                    <a:pt x="7079109" y="1730629"/>
                    <a:pt x="7035929" y="1733804"/>
                    <a:pt x="6995924" y="1733804"/>
                  </a:cubicBezTo>
                  <a:cubicBezTo>
                    <a:pt x="6977509" y="1736852"/>
                    <a:pt x="6962015" y="1739900"/>
                    <a:pt x="6943600" y="1743075"/>
                  </a:cubicBezTo>
                  <a:cubicBezTo>
                    <a:pt x="6949696" y="1755394"/>
                    <a:pt x="6958967" y="1767713"/>
                    <a:pt x="6965190" y="1780032"/>
                  </a:cubicBezTo>
                  <a:cubicBezTo>
                    <a:pt x="7026785" y="1853946"/>
                    <a:pt x="7088380" y="1924812"/>
                    <a:pt x="7146927" y="2001774"/>
                  </a:cubicBezTo>
                  <a:cubicBezTo>
                    <a:pt x="7165342" y="2032508"/>
                    <a:pt x="7205474" y="2048002"/>
                    <a:pt x="7239256" y="2035683"/>
                  </a:cubicBezTo>
                  <a:cubicBezTo>
                    <a:pt x="7331586" y="2014093"/>
                    <a:pt x="7420993" y="1980311"/>
                    <a:pt x="7519418" y="1983359"/>
                  </a:cubicBezTo>
                  <a:cubicBezTo>
                    <a:pt x="7525514" y="1983359"/>
                    <a:pt x="7531737" y="1974088"/>
                    <a:pt x="7541008" y="1964944"/>
                  </a:cubicBezTo>
                  <a:close/>
                  <a:moveTo>
                    <a:pt x="902083" y="2020189"/>
                  </a:moveTo>
                  <a:cubicBezTo>
                    <a:pt x="966726" y="2134108"/>
                    <a:pt x="1022225" y="2232660"/>
                    <a:pt x="1080645" y="2334260"/>
                  </a:cubicBezTo>
                  <a:lnTo>
                    <a:pt x="1388620" y="2318893"/>
                  </a:lnTo>
                  <a:lnTo>
                    <a:pt x="1206883" y="2017141"/>
                  </a:lnTo>
                  <a:lnTo>
                    <a:pt x="902083" y="2017141"/>
                  </a:lnTo>
                  <a:lnTo>
                    <a:pt x="902083" y="2020189"/>
                  </a:lnTo>
                  <a:close/>
                  <a:moveTo>
                    <a:pt x="3122170" y="2306574"/>
                  </a:moveTo>
                  <a:cubicBezTo>
                    <a:pt x="3085213" y="2189607"/>
                    <a:pt x="3048256" y="2075688"/>
                    <a:pt x="3014347" y="1967865"/>
                  </a:cubicBezTo>
                  <a:cubicBezTo>
                    <a:pt x="2922018" y="1955546"/>
                    <a:pt x="2783461" y="1964817"/>
                    <a:pt x="2734185" y="1980184"/>
                  </a:cubicBezTo>
                  <a:cubicBezTo>
                    <a:pt x="2774190" y="2088007"/>
                    <a:pt x="2817370" y="2198751"/>
                    <a:pt x="2857375" y="2306574"/>
                  </a:cubicBezTo>
                  <a:lnTo>
                    <a:pt x="3122170" y="2306574"/>
                  </a:lnTo>
                  <a:close/>
                  <a:moveTo>
                    <a:pt x="1253111" y="2014093"/>
                  </a:moveTo>
                  <a:lnTo>
                    <a:pt x="1422529" y="2322068"/>
                  </a:lnTo>
                  <a:cubicBezTo>
                    <a:pt x="1508762" y="2322068"/>
                    <a:pt x="1601091" y="2325116"/>
                    <a:pt x="1693547" y="2322068"/>
                  </a:cubicBezTo>
                  <a:lnTo>
                    <a:pt x="1570357" y="2014093"/>
                  </a:lnTo>
                  <a:lnTo>
                    <a:pt x="1253111" y="2014093"/>
                  </a:lnTo>
                  <a:close/>
                  <a:moveTo>
                    <a:pt x="4818890" y="1890903"/>
                  </a:moveTo>
                  <a:lnTo>
                    <a:pt x="4975989" y="2232660"/>
                  </a:lnTo>
                  <a:lnTo>
                    <a:pt x="5243832" y="2214245"/>
                  </a:lnTo>
                  <a:cubicBezTo>
                    <a:pt x="5194556" y="2109597"/>
                    <a:pt x="5151503" y="2011045"/>
                    <a:pt x="5105275" y="1918589"/>
                  </a:cubicBezTo>
                  <a:cubicBezTo>
                    <a:pt x="5096003" y="1903222"/>
                    <a:pt x="5083684" y="1893951"/>
                    <a:pt x="5068318" y="1890903"/>
                  </a:cubicBezTo>
                  <a:cubicBezTo>
                    <a:pt x="4988308" y="1887855"/>
                    <a:pt x="4911219" y="1890903"/>
                    <a:pt x="4818889" y="1890903"/>
                  </a:cubicBezTo>
                  <a:close/>
                  <a:moveTo>
                    <a:pt x="4551047" y="1903222"/>
                  </a:moveTo>
                  <a:cubicBezTo>
                    <a:pt x="4600323" y="2023364"/>
                    <a:pt x="4643376" y="2131060"/>
                    <a:pt x="4686556" y="2244979"/>
                  </a:cubicBezTo>
                  <a:lnTo>
                    <a:pt x="4954399" y="2232660"/>
                  </a:lnTo>
                  <a:cubicBezTo>
                    <a:pt x="4905123" y="2121789"/>
                    <a:pt x="4858895" y="2020189"/>
                    <a:pt x="4809619" y="1918589"/>
                  </a:cubicBezTo>
                  <a:cubicBezTo>
                    <a:pt x="4803523" y="1906270"/>
                    <a:pt x="4791204" y="1896999"/>
                    <a:pt x="4775710" y="1896999"/>
                  </a:cubicBezTo>
                  <a:cubicBezTo>
                    <a:pt x="4701796" y="1896999"/>
                    <a:pt x="4627882" y="1903095"/>
                    <a:pt x="4550920" y="1903095"/>
                  </a:cubicBezTo>
                  <a:close/>
                  <a:moveTo>
                    <a:pt x="5847463" y="1847850"/>
                  </a:moveTo>
                  <a:lnTo>
                    <a:pt x="5579620" y="1875536"/>
                  </a:lnTo>
                  <a:lnTo>
                    <a:pt x="5745863" y="2189607"/>
                  </a:lnTo>
                  <a:lnTo>
                    <a:pt x="6010658" y="2177288"/>
                  </a:lnTo>
                  <a:lnTo>
                    <a:pt x="5847463" y="1847850"/>
                  </a:lnTo>
                  <a:close/>
                  <a:moveTo>
                    <a:pt x="5878197" y="1847850"/>
                  </a:moveTo>
                  <a:cubicBezTo>
                    <a:pt x="5939792" y="1955673"/>
                    <a:pt x="5995164" y="2054098"/>
                    <a:pt x="6053711" y="2152650"/>
                  </a:cubicBezTo>
                  <a:cubicBezTo>
                    <a:pt x="6062982" y="2164969"/>
                    <a:pt x="6075301" y="2171065"/>
                    <a:pt x="6087620" y="2174240"/>
                  </a:cubicBezTo>
                  <a:cubicBezTo>
                    <a:pt x="6152263" y="2174240"/>
                    <a:pt x="6216906" y="2168144"/>
                    <a:pt x="6290820" y="2164969"/>
                  </a:cubicBezTo>
                  <a:lnTo>
                    <a:pt x="6102987" y="1820037"/>
                  </a:lnTo>
                  <a:lnTo>
                    <a:pt x="5878197" y="1847723"/>
                  </a:lnTo>
                  <a:close/>
                  <a:moveTo>
                    <a:pt x="7544056" y="689991"/>
                  </a:moveTo>
                  <a:lnTo>
                    <a:pt x="7282309" y="535940"/>
                  </a:lnTo>
                  <a:lnTo>
                    <a:pt x="7282309" y="794639"/>
                  </a:lnTo>
                  <a:lnTo>
                    <a:pt x="7556375" y="905510"/>
                  </a:lnTo>
                  <a:cubicBezTo>
                    <a:pt x="7550279" y="828548"/>
                    <a:pt x="7547104" y="757682"/>
                    <a:pt x="7544056" y="689991"/>
                  </a:cubicBezTo>
                  <a:close/>
                  <a:moveTo>
                    <a:pt x="7590285" y="1718437"/>
                  </a:moveTo>
                  <a:lnTo>
                    <a:pt x="7605652" y="1706118"/>
                  </a:lnTo>
                  <a:cubicBezTo>
                    <a:pt x="7602604" y="1650746"/>
                    <a:pt x="7599556" y="1592199"/>
                    <a:pt x="7593333" y="1536700"/>
                  </a:cubicBezTo>
                  <a:cubicBezTo>
                    <a:pt x="7590285" y="1518285"/>
                    <a:pt x="7581015" y="1499743"/>
                    <a:pt x="7565647" y="1490472"/>
                  </a:cubicBezTo>
                  <a:cubicBezTo>
                    <a:pt x="7485637" y="1444244"/>
                    <a:pt x="7402453" y="1404239"/>
                    <a:pt x="7310123" y="1358011"/>
                  </a:cubicBezTo>
                  <a:lnTo>
                    <a:pt x="7310123" y="1558163"/>
                  </a:lnTo>
                  <a:lnTo>
                    <a:pt x="7590285" y="1718310"/>
                  </a:lnTo>
                  <a:close/>
                  <a:moveTo>
                    <a:pt x="7285485" y="843915"/>
                  </a:moveTo>
                  <a:cubicBezTo>
                    <a:pt x="7285485" y="902462"/>
                    <a:pt x="7288532" y="948563"/>
                    <a:pt x="7285485" y="994791"/>
                  </a:cubicBezTo>
                  <a:cubicBezTo>
                    <a:pt x="7282437" y="1050163"/>
                    <a:pt x="7307075" y="1077976"/>
                    <a:pt x="7359399" y="1096391"/>
                  </a:cubicBezTo>
                  <a:cubicBezTo>
                    <a:pt x="7411723" y="1114806"/>
                    <a:pt x="7457951" y="1142619"/>
                    <a:pt x="7507227" y="1164082"/>
                  </a:cubicBezTo>
                  <a:cubicBezTo>
                    <a:pt x="7525642" y="1170178"/>
                    <a:pt x="7544183" y="1176401"/>
                    <a:pt x="7562599" y="1179449"/>
                  </a:cubicBezTo>
                  <a:lnTo>
                    <a:pt x="7562599" y="976249"/>
                  </a:lnTo>
                  <a:lnTo>
                    <a:pt x="7285357" y="843915"/>
                  </a:lnTo>
                  <a:close/>
                  <a:moveTo>
                    <a:pt x="7291580" y="1102614"/>
                  </a:moveTo>
                  <a:cubicBezTo>
                    <a:pt x="7297676" y="1182624"/>
                    <a:pt x="7303899" y="1244219"/>
                    <a:pt x="7309995" y="1302766"/>
                  </a:cubicBezTo>
                  <a:lnTo>
                    <a:pt x="7590157" y="1459865"/>
                  </a:lnTo>
                  <a:cubicBezTo>
                    <a:pt x="7587110" y="1416812"/>
                    <a:pt x="7584062" y="1382903"/>
                    <a:pt x="7584062" y="1348994"/>
                  </a:cubicBezTo>
                  <a:cubicBezTo>
                    <a:pt x="7587110" y="1272032"/>
                    <a:pt x="7559424" y="1219708"/>
                    <a:pt x="7479414" y="1195070"/>
                  </a:cubicBezTo>
                  <a:cubicBezTo>
                    <a:pt x="7442457" y="1179703"/>
                    <a:pt x="7405500" y="1158113"/>
                    <a:pt x="7368543" y="1136523"/>
                  </a:cubicBezTo>
                  <a:cubicBezTo>
                    <a:pt x="7346953" y="1124204"/>
                    <a:pt x="7325490" y="1114933"/>
                    <a:pt x="7291581" y="1102614"/>
                  </a:cubicBezTo>
                  <a:close/>
                  <a:moveTo>
                    <a:pt x="7537961" y="425196"/>
                  </a:moveTo>
                  <a:cubicBezTo>
                    <a:pt x="7541008" y="348234"/>
                    <a:pt x="7534913" y="283591"/>
                    <a:pt x="7464047" y="240411"/>
                  </a:cubicBezTo>
                  <a:cubicBezTo>
                    <a:pt x="7405500" y="200406"/>
                    <a:pt x="7347079" y="160401"/>
                    <a:pt x="7291580" y="114173"/>
                  </a:cubicBezTo>
                  <a:cubicBezTo>
                    <a:pt x="7269990" y="98806"/>
                    <a:pt x="7248527" y="86487"/>
                    <a:pt x="7223889" y="71120"/>
                  </a:cubicBezTo>
                  <a:cubicBezTo>
                    <a:pt x="7220841" y="95758"/>
                    <a:pt x="7220841" y="117348"/>
                    <a:pt x="7223889" y="141986"/>
                  </a:cubicBezTo>
                  <a:cubicBezTo>
                    <a:pt x="7233160" y="185039"/>
                    <a:pt x="7226937" y="237490"/>
                    <a:pt x="7266942" y="271272"/>
                  </a:cubicBezTo>
                  <a:cubicBezTo>
                    <a:pt x="7350127" y="332867"/>
                    <a:pt x="7439408" y="385191"/>
                    <a:pt x="7537961" y="425196"/>
                  </a:cubicBezTo>
                  <a:close/>
                  <a:moveTo>
                    <a:pt x="7593332" y="1934083"/>
                  </a:moveTo>
                  <a:cubicBezTo>
                    <a:pt x="7596380" y="1881759"/>
                    <a:pt x="7602603" y="1835531"/>
                    <a:pt x="7602603" y="1789303"/>
                  </a:cubicBezTo>
                  <a:cubicBezTo>
                    <a:pt x="7599555" y="1773936"/>
                    <a:pt x="7590285" y="1761617"/>
                    <a:pt x="7577965" y="1755394"/>
                  </a:cubicBezTo>
                  <a:cubicBezTo>
                    <a:pt x="7488684" y="1700022"/>
                    <a:pt x="7396228" y="1647571"/>
                    <a:pt x="7303899" y="1589151"/>
                  </a:cubicBezTo>
                  <a:lnTo>
                    <a:pt x="7273165" y="1693799"/>
                  </a:lnTo>
                  <a:lnTo>
                    <a:pt x="7593459" y="1933956"/>
                  </a:lnTo>
                  <a:close/>
                  <a:moveTo>
                    <a:pt x="7537833" y="656082"/>
                  </a:moveTo>
                  <a:cubicBezTo>
                    <a:pt x="7550151" y="514477"/>
                    <a:pt x="7547103" y="514477"/>
                    <a:pt x="7445503" y="449834"/>
                  </a:cubicBezTo>
                  <a:lnTo>
                    <a:pt x="7365494" y="397510"/>
                  </a:lnTo>
                  <a:cubicBezTo>
                    <a:pt x="7331585" y="375920"/>
                    <a:pt x="7297802" y="351282"/>
                    <a:pt x="7251575" y="320548"/>
                  </a:cubicBezTo>
                  <a:cubicBezTo>
                    <a:pt x="7257671" y="388239"/>
                    <a:pt x="7260846" y="437515"/>
                    <a:pt x="7266942" y="486791"/>
                  </a:cubicBezTo>
                  <a:cubicBezTo>
                    <a:pt x="7269990" y="502158"/>
                    <a:pt x="7279261" y="511429"/>
                    <a:pt x="7291580" y="520700"/>
                  </a:cubicBezTo>
                  <a:lnTo>
                    <a:pt x="7537961" y="656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065503" y="7592668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7160871"/>
            <a:ext cx="3657600" cy="3289297"/>
          </a:xfrm>
          <a:custGeom>
            <a:avLst/>
            <a:gdLst/>
            <a:ahLst/>
            <a:cxnLst/>
            <a:rect l="l" t="t" r="r" b="b"/>
            <a:pathLst>
              <a:path w="3657600" h="3289297">
                <a:moveTo>
                  <a:pt x="0" y="0"/>
                </a:moveTo>
                <a:lnTo>
                  <a:pt x="3657600" y="0"/>
                </a:lnTo>
                <a:lnTo>
                  <a:pt x="3657600" y="3289297"/>
                </a:lnTo>
                <a:lnTo>
                  <a:pt x="0" y="328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395693" y="345643"/>
            <a:ext cx="7658205" cy="2431485"/>
            <a:chOff x="0" y="0"/>
            <a:chExt cx="7658202" cy="24314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58227" cy="2431542"/>
            </a:xfrm>
            <a:custGeom>
              <a:avLst/>
              <a:gdLst/>
              <a:ahLst/>
              <a:cxnLst/>
              <a:rect l="l" t="t" r="r" b="b"/>
              <a:pathLst>
                <a:path w="7658227" h="2431542">
                  <a:moveTo>
                    <a:pt x="0" y="2431542"/>
                  </a:moveTo>
                  <a:lnTo>
                    <a:pt x="7658227" y="2431542"/>
                  </a:lnTo>
                  <a:lnTo>
                    <a:pt x="76582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76395" y="3028246"/>
            <a:ext cx="12343324" cy="577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9156" lvl="1" indent="-509578" algn="l">
              <a:lnSpc>
                <a:spcPts val="6599"/>
              </a:lnSpc>
              <a:buFont typeface="Arial"/>
              <a:buChar char="•"/>
            </a:pPr>
            <a:r>
              <a:rPr lang="en-US" sz="4720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User registration and login (based on roles).</a:t>
            </a:r>
          </a:p>
          <a:p>
            <a:pPr marL="1019156" lvl="1" indent="-509578" algn="l">
              <a:lnSpc>
                <a:spcPts val="6599"/>
              </a:lnSpc>
              <a:buFont typeface="Arial"/>
              <a:buChar char="•"/>
            </a:pPr>
            <a:r>
              <a:rPr lang="en-US" sz="4720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Storing and retrieving jobs, applications, and profiles.</a:t>
            </a:r>
          </a:p>
          <a:p>
            <a:pPr marL="1019156" lvl="1" indent="-509578" algn="l">
              <a:lnSpc>
                <a:spcPts val="6599"/>
              </a:lnSpc>
              <a:buFont typeface="Arial"/>
              <a:buChar char="•"/>
            </a:pPr>
            <a:r>
              <a:rPr lang="en-US" sz="4720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Processing job posting forms.</a:t>
            </a:r>
          </a:p>
          <a:p>
            <a:pPr marL="1019156" lvl="1" indent="-509578" algn="l">
              <a:lnSpc>
                <a:spcPts val="6599"/>
              </a:lnSpc>
              <a:buFont typeface="Arial"/>
              <a:buChar char="•"/>
            </a:pPr>
            <a:r>
              <a:rPr lang="en-US" sz="4720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Simulating coin-based actions (not real payments).</a:t>
            </a:r>
          </a:p>
          <a:p>
            <a:pPr marL="1019156" lvl="1" indent="-509578" algn="l">
              <a:lnSpc>
                <a:spcPts val="6599"/>
              </a:lnSpc>
              <a:buFont typeface="Arial"/>
              <a:buChar char="•"/>
            </a:pPr>
            <a:r>
              <a:rPr lang="en-US" sz="4720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Feedback submission logic.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63375" y="916057"/>
            <a:ext cx="6807022" cy="81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7"/>
              </a:lnSpc>
            </a:pPr>
            <a:r>
              <a:rPr lang="en-US" sz="4455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Back-end Responsibilities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E6DAAF-F363-4602-6C31-B5835A8B9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9E5F24-5D27-2AD5-1771-BAE4B68FC9BB}"/>
              </a:ext>
            </a:extLst>
          </p:cNvPr>
          <p:cNvSpPr/>
          <p:nvPr/>
        </p:nvSpPr>
        <p:spPr>
          <a:xfrm>
            <a:off x="5715000" y="271862"/>
            <a:ext cx="5794658" cy="1926479"/>
          </a:xfrm>
          <a:custGeom>
            <a:avLst/>
            <a:gdLst/>
            <a:ahLst/>
            <a:cxnLst/>
            <a:rect l="l" t="t" r="r" b="b"/>
            <a:pathLst>
              <a:path w="5794658" h="1926479">
                <a:moveTo>
                  <a:pt x="0" y="0"/>
                </a:moveTo>
                <a:lnTo>
                  <a:pt x="5794658" y="0"/>
                </a:lnTo>
                <a:lnTo>
                  <a:pt x="5794658" y="1926479"/>
                </a:lnTo>
                <a:lnTo>
                  <a:pt x="0" y="1926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B979386-FBED-10C5-C5D0-22D9331B743D}"/>
              </a:ext>
            </a:extLst>
          </p:cNvPr>
          <p:cNvSpPr txBox="1"/>
          <p:nvPr/>
        </p:nvSpPr>
        <p:spPr>
          <a:xfrm>
            <a:off x="1447800" y="2232203"/>
            <a:ext cx="14823129" cy="761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Manages the landing pages and general navigation.</a:t>
            </a: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800" dirty="0">
                <a:solidFill>
                  <a:srgbClr val="FFFFFF"/>
                </a:solidFill>
                <a:latin typeface="Canva Sans"/>
                <a:sym typeface="Canva Sans Bold"/>
              </a:rPr>
              <a:t>Manage user specific data like </a:t>
            </a:r>
            <a:r>
              <a:rPr lang="en-US" sz="2800" dirty="0" err="1">
                <a:solidFill>
                  <a:srgbClr val="FFFFFF"/>
                </a:solidFill>
                <a:latin typeface="Canva Sans"/>
                <a:sym typeface="Canva Sans Bold"/>
              </a:rPr>
              <a:t>Firsrt</a:t>
            </a:r>
            <a:r>
              <a:rPr lang="en-US" sz="2800" dirty="0">
                <a:solidFill>
                  <a:srgbClr val="FFFFFF"/>
                </a:solidFill>
                <a:latin typeface="Canva Sans"/>
                <a:sym typeface="Canva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anva Sans"/>
                <a:sym typeface="Canva Sans Bold"/>
              </a:rPr>
              <a:t>name,SSN,Date</a:t>
            </a:r>
            <a:r>
              <a:rPr lang="en-US" sz="2800" dirty="0">
                <a:solidFill>
                  <a:srgbClr val="FFFFFF"/>
                </a:solidFill>
                <a:latin typeface="Canva Sans"/>
                <a:sym typeface="Canva Sans Bold"/>
              </a:rPr>
              <a:t> of birth,..</a:t>
            </a:r>
            <a:r>
              <a:rPr lang="en-US" sz="2800" dirty="0" err="1">
                <a:solidFill>
                  <a:srgbClr val="FFFFFF"/>
                </a:solidFill>
                <a:latin typeface="Canva Sans"/>
                <a:sym typeface="Canva Sans Bold"/>
              </a:rPr>
              <a:t>etc</a:t>
            </a:r>
            <a:r>
              <a:rPr lang="en-US" sz="2800" dirty="0">
                <a:solidFill>
                  <a:srgbClr val="FFFFFF"/>
                </a:solidFill>
                <a:latin typeface="Canva Sans"/>
                <a:sym typeface="Canva Sans Bold"/>
              </a:rPr>
              <a:t>.</a:t>
            </a:r>
            <a:endParaRPr lang="en-US" sz="2800" dirty="0">
              <a:solidFill>
                <a:srgbClr val="FFFFFF"/>
              </a:solidFill>
              <a:latin typeface="Canva Sans"/>
              <a:sym typeface="Canva Sans"/>
            </a:endParaRP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AccountsController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800" dirty="0">
                <a:solidFill>
                  <a:srgbClr val="FFFFFF"/>
                </a:solidFill>
                <a:latin typeface="Canva Sans"/>
                <a:sym typeface="Canva Sans Bold"/>
              </a:rPr>
              <a:t>Handling security layer for authentication, login and </a:t>
            </a:r>
            <a:r>
              <a:rPr lang="en-US" sz="2800" dirty="0" err="1">
                <a:solidFill>
                  <a:srgbClr val="FFFFFF"/>
                </a:solidFill>
                <a:latin typeface="Canva Sans"/>
                <a:sym typeface="Canva Sans Bold"/>
              </a:rPr>
              <a:t>regiser</a:t>
            </a:r>
            <a:r>
              <a:rPr lang="en-US" sz="2800" dirty="0">
                <a:solidFill>
                  <a:srgbClr val="FFFFFF"/>
                </a:solidFill>
                <a:latin typeface="Canva Sans"/>
                <a:sym typeface="Canva Sans Bold"/>
              </a:rPr>
              <a:t> pages.</a:t>
            </a: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ProfilesController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800" dirty="0">
                <a:solidFill>
                  <a:srgbClr val="FFFFFF"/>
                </a:solidFill>
                <a:latin typeface="Canva Sans"/>
                <a:sym typeface="Canva Sans Bold"/>
              </a:rPr>
              <a:t>Handling role of user to redirect it to suitable pages for his role.</a:t>
            </a: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RecruitersController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Manages recruiter-specific data like company info and job posting access. </a:t>
            </a: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JobsController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Handles job creation, editing, listing, and job details view. </a:t>
            </a: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Manages employee profiles including resume, education, and experience.</a:t>
            </a: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ApplicationsController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2800" dirty="0">
                <a:solidFill>
                  <a:srgbClr val="FFFFFF"/>
                </a:solidFill>
                <a:latin typeface="Canva Sans"/>
                <a:sym typeface="Canva Sans Bold"/>
              </a:rPr>
              <a:t>Handling Appling process by employee to a specific job.</a:t>
            </a:r>
          </a:p>
          <a:p>
            <a:pPr marL="543441" lvl="1" indent="-271721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</a:rPr>
              <a:t>JobTypesController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</a:rPr>
              <a:t>: </a:t>
            </a:r>
            <a:r>
              <a:rPr lang="en-US" sz="2800" dirty="0">
                <a:solidFill>
                  <a:srgbClr val="FFFFFF"/>
                </a:solidFill>
                <a:latin typeface="Canva Sans"/>
              </a:rPr>
              <a:t>Manages job category types (e.g., Full-time, Part-time, Remote).</a:t>
            </a:r>
            <a:endParaRPr lang="en-US" sz="2800" dirty="0">
              <a:solidFill>
                <a:srgbClr val="FFFFFF"/>
              </a:solidFill>
              <a:latin typeface="Canva Sans"/>
              <a:sym typeface="Canva Sans"/>
            </a:endParaRP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Handles the available skills for employees to select and link to their profiles.</a:t>
            </a: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EmployeeSkillsController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Manages the connection between employees and their selected skills.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58A73CF-70E2-A00F-33C5-C2FCA028B0A2}"/>
              </a:ext>
            </a:extLst>
          </p:cNvPr>
          <p:cNvSpPr txBox="1"/>
          <p:nvPr/>
        </p:nvSpPr>
        <p:spPr>
          <a:xfrm>
            <a:off x="6008360" y="945109"/>
            <a:ext cx="4910109" cy="57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206" dirty="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Controllers in OUR Project</a:t>
            </a:r>
          </a:p>
        </p:txBody>
      </p:sp>
    </p:spTree>
    <p:extLst>
      <p:ext uri="{BB962C8B-B14F-4D97-AF65-F5344CB8AC3E}">
        <p14:creationId xmlns:p14="http://schemas.microsoft.com/office/powerpoint/2010/main" val="409173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7489" y="305724"/>
            <a:ext cx="5794658" cy="1926479"/>
          </a:xfrm>
          <a:custGeom>
            <a:avLst/>
            <a:gdLst/>
            <a:ahLst/>
            <a:cxnLst/>
            <a:rect l="l" t="t" r="r" b="b"/>
            <a:pathLst>
              <a:path w="5794658" h="1926479">
                <a:moveTo>
                  <a:pt x="0" y="0"/>
                </a:moveTo>
                <a:lnTo>
                  <a:pt x="5794658" y="0"/>
                </a:lnTo>
                <a:lnTo>
                  <a:pt x="5794658" y="1926479"/>
                </a:lnTo>
                <a:lnTo>
                  <a:pt x="0" y="1926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98553" y="2493150"/>
            <a:ext cx="14823129" cy="357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EducationsController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Allows employees to add, edit, and view their education history.</a:t>
            </a: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DegreeController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Manages degree types (e.g., Bachelor's, Master's) used in education records. </a:t>
            </a: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CoinHistoryController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Tracks recruiter coin purchases and usage when posting jobs.</a:t>
            </a:r>
          </a:p>
          <a:p>
            <a:pPr marL="543441" lvl="1" indent="-271721" algn="l">
              <a:lnSpc>
                <a:spcPts val="35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ProcessTypeController</a:t>
            </a:r>
            <a:r>
              <a:rPr lang="en-US" sz="2800" b="1" dirty="0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Defines the types of coin usage operations (e.g., job post, coin purchase).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08360" y="945109"/>
            <a:ext cx="4910109" cy="57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206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Controllers in OUR Project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55403" y="4428858"/>
            <a:ext cx="190500" cy="190500"/>
            <a:chOff x="0" y="0"/>
            <a:chExt cx="190500" cy="190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01473"/>
                    <a:pt x="189865" y="107696"/>
                    <a:pt x="188722" y="113792"/>
                  </a:cubicBezTo>
                  <a:cubicBezTo>
                    <a:pt x="187579" y="119888"/>
                    <a:pt x="185674" y="125857"/>
                    <a:pt x="183261" y="131699"/>
                  </a:cubicBezTo>
                  <a:cubicBezTo>
                    <a:pt x="180848" y="137541"/>
                    <a:pt x="177927" y="143002"/>
                    <a:pt x="174498" y="148209"/>
                  </a:cubicBezTo>
                  <a:cubicBezTo>
                    <a:pt x="171069" y="153416"/>
                    <a:pt x="167132" y="158242"/>
                    <a:pt x="162687" y="162687"/>
                  </a:cubicBezTo>
                  <a:cubicBezTo>
                    <a:pt x="158242" y="167132"/>
                    <a:pt x="153416" y="171069"/>
                    <a:pt x="148209" y="174498"/>
                  </a:cubicBezTo>
                  <a:cubicBezTo>
                    <a:pt x="143002" y="177927"/>
                    <a:pt x="137541" y="180848"/>
                    <a:pt x="131699" y="183261"/>
                  </a:cubicBezTo>
                  <a:cubicBezTo>
                    <a:pt x="125857" y="185674"/>
                    <a:pt x="120015" y="187452"/>
                    <a:pt x="113792" y="188722"/>
                  </a:cubicBezTo>
                  <a:cubicBezTo>
                    <a:pt x="107569" y="189992"/>
                    <a:pt x="101473" y="190500"/>
                    <a:pt x="95250" y="190500"/>
                  </a:cubicBezTo>
                  <a:cubicBezTo>
                    <a:pt x="89027" y="190500"/>
                    <a:pt x="82804" y="189865"/>
                    <a:pt x="76708" y="188722"/>
                  </a:cubicBezTo>
                  <a:cubicBezTo>
                    <a:pt x="70612" y="187579"/>
                    <a:pt x="64643" y="185674"/>
                    <a:pt x="58801" y="183261"/>
                  </a:cubicBezTo>
                  <a:cubicBezTo>
                    <a:pt x="52959" y="180848"/>
                    <a:pt x="47498" y="177927"/>
                    <a:pt x="42291" y="174498"/>
                  </a:cubicBezTo>
                  <a:cubicBezTo>
                    <a:pt x="37084" y="171069"/>
                    <a:pt x="32258" y="167132"/>
                    <a:pt x="27813" y="162687"/>
                  </a:cubicBezTo>
                  <a:cubicBezTo>
                    <a:pt x="23368" y="158242"/>
                    <a:pt x="19431" y="153416"/>
                    <a:pt x="16002" y="148209"/>
                  </a:cubicBezTo>
                  <a:cubicBezTo>
                    <a:pt x="12573" y="143002"/>
                    <a:pt x="9652" y="137541"/>
                    <a:pt x="7239" y="131699"/>
                  </a:cubicBezTo>
                  <a:cubicBezTo>
                    <a:pt x="4826" y="125857"/>
                    <a:pt x="3048" y="120015"/>
                    <a:pt x="1778" y="113792"/>
                  </a:cubicBezTo>
                  <a:cubicBezTo>
                    <a:pt x="508" y="107569"/>
                    <a:pt x="0" y="101473"/>
                    <a:pt x="0" y="95250"/>
                  </a:cubicBezTo>
                  <a:cubicBezTo>
                    <a:pt x="0" y="89027"/>
                    <a:pt x="635" y="82804"/>
                    <a:pt x="1778" y="76708"/>
                  </a:cubicBezTo>
                  <a:cubicBezTo>
                    <a:pt x="2921" y="70612"/>
                    <a:pt x="4826" y="64516"/>
                    <a:pt x="7239" y="58801"/>
                  </a:cubicBezTo>
                  <a:cubicBezTo>
                    <a:pt x="9652" y="53086"/>
                    <a:pt x="12573" y="47498"/>
                    <a:pt x="16002" y="42291"/>
                  </a:cubicBezTo>
                  <a:cubicBezTo>
                    <a:pt x="19431" y="37084"/>
                    <a:pt x="23368" y="32258"/>
                    <a:pt x="27813" y="27813"/>
                  </a:cubicBezTo>
                  <a:cubicBezTo>
                    <a:pt x="32258" y="23368"/>
                    <a:pt x="37084" y="19431"/>
                    <a:pt x="42291" y="16002"/>
                  </a:cubicBezTo>
                  <a:cubicBezTo>
                    <a:pt x="47498" y="12573"/>
                    <a:pt x="52959" y="9652"/>
                    <a:pt x="58801" y="7239"/>
                  </a:cubicBezTo>
                  <a:cubicBezTo>
                    <a:pt x="64643" y="4826"/>
                    <a:pt x="70485" y="3048"/>
                    <a:pt x="76708" y="1778"/>
                  </a:cubicBezTo>
                  <a:cubicBezTo>
                    <a:pt x="82931" y="508"/>
                    <a:pt x="89027" y="0"/>
                    <a:pt x="95250" y="0"/>
                  </a:cubicBezTo>
                  <a:cubicBezTo>
                    <a:pt x="101473" y="0"/>
                    <a:pt x="107696" y="635"/>
                    <a:pt x="113792" y="1778"/>
                  </a:cubicBezTo>
                  <a:cubicBezTo>
                    <a:pt x="119888" y="2921"/>
                    <a:pt x="125857" y="4826"/>
                    <a:pt x="131699" y="7239"/>
                  </a:cubicBezTo>
                  <a:cubicBezTo>
                    <a:pt x="137541" y="9652"/>
                    <a:pt x="143002" y="12573"/>
                    <a:pt x="148209" y="16002"/>
                  </a:cubicBezTo>
                  <a:cubicBezTo>
                    <a:pt x="153416" y="19431"/>
                    <a:pt x="158242" y="23368"/>
                    <a:pt x="162687" y="27813"/>
                  </a:cubicBezTo>
                  <a:cubicBezTo>
                    <a:pt x="167132" y="32258"/>
                    <a:pt x="171069" y="37084"/>
                    <a:pt x="174498" y="42291"/>
                  </a:cubicBezTo>
                  <a:cubicBezTo>
                    <a:pt x="177927" y="47498"/>
                    <a:pt x="180848" y="52959"/>
                    <a:pt x="183261" y="58801"/>
                  </a:cubicBezTo>
                  <a:cubicBezTo>
                    <a:pt x="185674" y="64643"/>
                    <a:pt x="187452" y="70485"/>
                    <a:pt x="188722" y="76708"/>
                  </a:cubicBezTo>
                  <a:cubicBezTo>
                    <a:pt x="189992" y="82931"/>
                    <a:pt x="190500" y="89027"/>
                    <a:pt x="190500" y="952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55403" y="6105258"/>
            <a:ext cx="190500" cy="190500"/>
            <a:chOff x="0" y="0"/>
            <a:chExt cx="190500" cy="190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01473"/>
                    <a:pt x="189865" y="107696"/>
                    <a:pt x="188722" y="113792"/>
                  </a:cubicBezTo>
                  <a:cubicBezTo>
                    <a:pt x="187579" y="119888"/>
                    <a:pt x="185674" y="125857"/>
                    <a:pt x="183261" y="131699"/>
                  </a:cubicBezTo>
                  <a:cubicBezTo>
                    <a:pt x="180848" y="137541"/>
                    <a:pt x="177927" y="143002"/>
                    <a:pt x="174498" y="148209"/>
                  </a:cubicBezTo>
                  <a:cubicBezTo>
                    <a:pt x="171069" y="153416"/>
                    <a:pt x="167132" y="158242"/>
                    <a:pt x="162687" y="162687"/>
                  </a:cubicBezTo>
                  <a:cubicBezTo>
                    <a:pt x="158242" y="167132"/>
                    <a:pt x="153416" y="171069"/>
                    <a:pt x="148209" y="174498"/>
                  </a:cubicBezTo>
                  <a:cubicBezTo>
                    <a:pt x="143002" y="177927"/>
                    <a:pt x="137541" y="180848"/>
                    <a:pt x="131699" y="183261"/>
                  </a:cubicBezTo>
                  <a:cubicBezTo>
                    <a:pt x="125857" y="185674"/>
                    <a:pt x="120015" y="187452"/>
                    <a:pt x="113792" y="188722"/>
                  </a:cubicBezTo>
                  <a:cubicBezTo>
                    <a:pt x="107569" y="189992"/>
                    <a:pt x="101473" y="190500"/>
                    <a:pt x="95250" y="190500"/>
                  </a:cubicBezTo>
                  <a:cubicBezTo>
                    <a:pt x="89027" y="190500"/>
                    <a:pt x="82804" y="189865"/>
                    <a:pt x="76708" y="188722"/>
                  </a:cubicBezTo>
                  <a:cubicBezTo>
                    <a:pt x="70612" y="187579"/>
                    <a:pt x="64643" y="185674"/>
                    <a:pt x="58801" y="183261"/>
                  </a:cubicBezTo>
                  <a:cubicBezTo>
                    <a:pt x="52959" y="180848"/>
                    <a:pt x="47498" y="177927"/>
                    <a:pt x="42291" y="174498"/>
                  </a:cubicBezTo>
                  <a:cubicBezTo>
                    <a:pt x="37084" y="171069"/>
                    <a:pt x="32258" y="167132"/>
                    <a:pt x="27813" y="162687"/>
                  </a:cubicBezTo>
                  <a:cubicBezTo>
                    <a:pt x="23368" y="158242"/>
                    <a:pt x="19431" y="153416"/>
                    <a:pt x="16002" y="148209"/>
                  </a:cubicBezTo>
                  <a:cubicBezTo>
                    <a:pt x="12573" y="143002"/>
                    <a:pt x="9652" y="137541"/>
                    <a:pt x="7239" y="131699"/>
                  </a:cubicBezTo>
                  <a:cubicBezTo>
                    <a:pt x="4826" y="125857"/>
                    <a:pt x="3048" y="120015"/>
                    <a:pt x="1778" y="113792"/>
                  </a:cubicBezTo>
                  <a:cubicBezTo>
                    <a:pt x="508" y="107569"/>
                    <a:pt x="0" y="101473"/>
                    <a:pt x="0" y="95250"/>
                  </a:cubicBezTo>
                  <a:cubicBezTo>
                    <a:pt x="0" y="89027"/>
                    <a:pt x="635" y="82804"/>
                    <a:pt x="1778" y="76708"/>
                  </a:cubicBezTo>
                  <a:cubicBezTo>
                    <a:pt x="2921" y="70612"/>
                    <a:pt x="4826" y="64516"/>
                    <a:pt x="7239" y="58801"/>
                  </a:cubicBezTo>
                  <a:cubicBezTo>
                    <a:pt x="9652" y="53086"/>
                    <a:pt x="12573" y="47498"/>
                    <a:pt x="16002" y="42291"/>
                  </a:cubicBezTo>
                  <a:cubicBezTo>
                    <a:pt x="19431" y="37084"/>
                    <a:pt x="23368" y="32258"/>
                    <a:pt x="27813" y="27813"/>
                  </a:cubicBezTo>
                  <a:cubicBezTo>
                    <a:pt x="32258" y="23368"/>
                    <a:pt x="37084" y="19431"/>
                    <a:pt x="42291" y="16002"/>
                  </a:cubicBezTo>
                  <a:cubicBezTo>
                    <a:pt x="47498" y="12573"/>
                    <a:pt x="52959" y="9652"/>
                    <a:pt x="58801" y="7239"/>
                  </a:cubicBezTo>
                  <a:cubicBezTo>
                    <a:pt x="64643" y="4826"/>
                    <a:pt x="70485" y="3048"/>
                    <a:pt x="76708" y="1778"/>
                  </a:cubicBezTo>
                  <a:cubicBezTo>
                    <a:pt x="82931" y="508"/>
                    <a:pt x="89027" y="0"/>
                    <a:pt x="95250" y="0"/>
                  </a:cubicBezTo>
                  <a:cubicBezTo>
                    <a:pt x="101473" y="0"/>
                    <a:pt x="107696" y="635"/>
                    <a:pt x="113792" y="1778"/>
                  </a:cubicBezTo>
                  <a:cubicBezTo>
                    <a:pt x="119888" y="2921"/>
                    <a:pt x="125857" y="4826"/>
                    <a:pt x="131699" y="7239"/>
                  </a:cubicBezTo>
                  <a:cubicBezTo>
                    <a:pt x="137541" y="9652"/>
                    <a:pt x="143002" y="12573"/>
                    <a:pt x="148209" y="16002"/>
                  </a:cubicBezTo>
                  <a:cubicBezTo>
                    <a:pt x="153416" y="19431"/>
                    <a:pt x="158242" y="23368"/>
                    <a:pt x="162687" y="27813"/>
                  </a:cubicBezTo>
                  <a:cubicBezTo>
                    <a:pt x="167132" y="32258"/>
                    <a:pt x="171069" y="37084"/>
                    <a:pt x="174498" y="42291"/>
                  </a:cubicBezTo>
                  <a:cubicBezTo>
                    <a:pt x="177927" y="47498"/>
                    <a:pt x="180848" y="52959"/>
                    <a:pt x="183261" y="58801"/>
                  </a:cubicBezTo>
                  <a:cubicBezTo>
                    <a:pt x="185674" y="64643"/>
                    <a:pt x="187452" y="70485"/>
                    <a:pt x="188722" y="76708"/>
                  </a:cubicBezTo>
                  <a:cubicBezTo>
                    <a:pt x="189992" y="82931"/>
                    <a:pt x="190500" y="89027"/>
                    <a:pt x="190500" y="952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755403" y="6943458"/>
            <a:ext cx="190500" cy="190500"/>
            <a:chOff x="0" y="0"/>
            <a:chExt cx="190500" cy="190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01473"/>
                    <a:pt x="189865" y="107696"/>
                    <a:pt x="188722" y="113792"/>
                  </a:cubicBezTo>
                  <a:cubicBezTo>
                    <a:pt x="187579" y="119888"/>
                    <a:pt x="185674" y="125857"/>
                    <a:pt x="183261" y="131699"/>
                  </a:cubicBezTo>
                  <a:cubicBezTo>
                    <a:pt x="180848" y="137541"/>
                    <a:pt x="177927" y="143002"/>
                    <a:pt x="174498" y="148209"/>
                  </a:cubicBezTo>
                  <a:cubicBezTo>
                    <a:pt x="171069" y="153416"/>
                    <a:pt x="167132" y="158242"/>
                    <a:pt x="162687" y="162687"/>
                  </a:cubicBezTo>
                  <a:cubicBezTo>
                    <a:pt x="158242" y="167132"/>
                    <a:pt x="153416" y="171069"/>
                    <a:pt x="148209" y="174498"/>
                  </a:cubicBezTo>
                  <a:cubicBezTo>
                    <a:pt x="143002" y="177927"/>
                    <a:pt x="137541" y="180848"/>
                    <a:pt x="131699" y="183261"/>
                  </a:cubicBezTo>
                  <a:cubicBezTo>
                    <a:pt x="125857" y="185674"/>
                    <a:pt x="120015" y="187452"/>
                    <a:pt x="113792" y="188722"/>
                  </a:cubicBezTo>
                  <a:cubicBezTo>
                    <a:pt x="107569" y="189992"/>
                    <a:pt x="101473" y="190500"/>
                    <a:pt x="95250" y="190500"/>
                  </a:cubicBezTo>
                  <a:cubicBezTo>
                    <a:pt x="89027" y="190500"/>
                    <a:pt x="82804" y="189865"/>
                    <a:pt x="76708" y="188722"/>
                  </a:cubicBezTo>
                  <a:cubicBezTo>
                    <a:pt x="70612" y="187579"/>
                    <a:pt x="64643" y="185674"/>
                    <a:pt x="58801" y="183261"/>
                  </a:cubicBezTo>
                  <a:cubicBezTo>
                    <a:pt x="52959" y="180848"/>
                    <a:pt x="47498" y="177927"/>
                    <a:pt x="42291" y="174498"/>
                  </a:cubicBezTo>
                  <a:cubicBezTo>
                    <a:pt x="37084" y="171069"/>
                    <a:pt x="32258" y="167132"/>
                    <a:pt x="27813" y="162687"/>
                  </a:cubicBezTo>
                  <a:cubicBezTo>
                    <a:pt x="23368" y="158242"/>
                    <a:pt x="19431" y="153416"/>
                    <a:pt x="16002" y="148209"/>
                  </a:cubicBezTo>
                  <a:cubicBezTo>
                    <a:pt x="12573" y="143002"/>
                    <a:pt x="9652" y="137541"/>
                    <a:pt x="7239" y="131699"/>
                  </a:cubicBezTo>
                  <a:cubicBezTo>
                    <a:pt x="4826" y="125857"/>
                    <a:pt x="3048" y="120015"/>
                    <a:pt x="1778" y="113792"/>
                  </a:cubicBezTo>
                  <a:cubicBezTo>
                    <a:pt x="508" y="107569"/>
                    <a:pt x="0" y="101473"/>
                    <a:pt x="0" y="95250"/>
                  </a:cubicBezTo>
                  <a:cubicBezTo>
                    <a:pt x="0" y="89027"/>
                    <a:pt x="635" y="82804"/>
                    <a:pt x="1778" y="76708"/>
                  </a:cubicBezTo>
                  <a:cubicBezTo>
                    <a:pt x="2921" y="70612"/>
                    <a:pt x="4826" y="64516"/>
                    <a:pt x="7239" y="58801"/>
                  </a:cubicBezTo>
                  <a:cubicBezTo>
                    <a:pt x="9652" y="53086"/>
                    <a:pt x="12573" y="47498"/>
                    <a:pt x="16002" y="42291"/>
                  </a:cubicBezTo>
                  <a:cubicBezTo>
                    <a:pt x="19431" y="37084"/>
                    <a:pt x="23368" y="32258"/>
                    <a:pt x="27813" y="27813"/>
                  </a:cubicBezTo>
                  <a:cubicBezTo>
                    <a:pt x="32258" y="23368"/>
                    <a:pt x="37084" y="19431"/>
                    <a:pt x="42291" y="16002"/>
                  </a:cubicBezTo>
                  <a:cubicBezTo>
                    <a:pt x="47498" y="12573"/>
                    <a:pt x="52959" y="9652"/>
                    <a:pt x="58801" y="7239"/>
                  </a:cubicBezTo>
                  <a:cubicBezTo>
                    <a:pt x="64643" y="4826"/>
                    <a:pt x="70485" y="3048"/>
                    <a:pt x="76708" y="1778"/>
                  </a:cubicBezTo>
                  <a:cubicBezTo>
                    <a:pt x="82931" y="508"/>
                    <a:pt x="89027" y="0"/>
                    <a:pt x="95250" y="0"/>
                  </a:cubicBezTo>
                  <a:cubicBezTo>
                    <a:pt x="101473" y="0"/>
                    <a:pt x="107696" y="635"/>
                    <a:pt x="113792" y="1778"/>
                  </a:cubicBezTo>
                  <a:cubicBezTo>
                    <a:pt x="119888" y="2921"/>
                    <a:pt x="125857" y="4826"/>
                    <a:pt x="131699" y="7239"/>
                  </a:cubicBezTo>
                  <a:cubicBezTo>
                    <a:pt x="137541" y="9652"/>
                    <a:pt x="143002" y="12573"/>
                    <a:pt x="148209" y="16002"/>
                  </a:cubicBezTo>
                  <a:cubicBezTo>
                    <a:pt x="153416" y="19431"/>
                    <a:pt x="158242" y="23368"/>
                    <a:pt x="162687" y="27813"/>
                  </a:cubicBezTo>
                  <a:cubicBezTo>
                    <a:pt x="167132" y="32258"/>
                    <a:pt x="171069" y="37084"/>
                    <a:pt x="174498" y="42291"/>
                  </a:cubicBezTo>
                  <a:cubicBezTo>
                    <a:pt x="177927" y="47498"/>
                    <a:pt x="180848" y="52959"/>
                    <a:pt x="183261" y="58801"/>
                  </a:cubicBezTo>
                  <a:cubicBezTo>
                    <a:pt x="185674" y="64643"/>
                    <a:pt x="187452" y="70485"/>
                    <a:pt x="188722" y="76708"/>
                  </a:cubicBezTo>
                  <a:cubicBezTo>
                    <a:pt x="189992" y="82931"/>
                    <a:pt x="190500" y="89027"/>
                    <a:pt x="190500" y="952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755403" y="7781658"/>
            <a:ext cx="190500" cy="190500"/>
            <a:chOff x="0" y="0"/>
            <a:chExt cx="190500" cy="190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01473"/>
                    <a:pt x="189865" y="107696"/>
                    <a:pt x="188722" y="113792"/>
                  </a:cubicBezTo>
                  <a:cubicBezTo>
                    <a:pt x="187579" y="119888"/>
                    <a:pt x="185674" y="125857"/>
                    <a:pt x="183261" y="131699"/>
                  </a:cubicBezTo>
                  <a:cubicBezTo>
                    <a:pt x="180848" y="137541"/>
                    <a:pt x="177927" y="143002"/>
                    <a:pt x="174498" y="148209"/>
                  </a:cubicBezTo>
                  <a:cubicBezTo>
                    <a:pt x="171069" y="153416"/>
                    <a:pt x="167132" y="158242"/>
                    <a:pt x="162687" y="162687"/>
                  </a:cubicBezTo>
                  <a:cubicBezTo>
                    <a:pt x="158242" y="167132"/>
                    <a:pt x="153416" y="171069"/>
                    <a:pt x="148209" y="174498"/>
                  </a:cubicBezTo>
                  <a:cubicBezTo>
                    <a:pt x="143002" y="177927"/>
                    <a:pt x="137541" y="180848"/>
                    <a:pt x="131699" y="183261"/>
                  </a:cubicBezTo>
                  <a:cubicBezTo>
                    <a:pt x="125857" y="185674"/>
                    <a:pt x="120015" y="187452"/>
                    <a:pt x="113792" y="188722"/>
                  </a:cubicBezTo>
                  <a:cubicBezTo>
                    <a:pt x="107569" y="189992"/>
                    <a:pt x="101473" y="190500"/>
                    <a:pt x="95250" y="190500"/>
                  </a:cubicBezTo>
                  <a:cubicBezTo>
                    <a:pt x="89027" y="190500"/>
                    <a:pt x="82804" y="189865"/>
                    <a:pt x="76708" y="188722"/>
                  </a:cubicBezTo>
                  <a:cubicBezTo>
                    <a:pt x="70612" y="187579"/>
                    <a:pt x="64643" y="185674"/>
                    <a:pt x="58801" y="183261"/>
                  </a:cubicBezTo>
                  <a:cubicBezTo>
                    <a:pt x="52959" y="180848"/>
                    <a:pt x="47498" y="177927"/>
                    <a:pt x="42291" y="174498"/>
                  </a:cubicBezTo>
                  <a:cubicBezTo>
                    <a:pt x="37084" y="171069"/>
                    <a:pt x="32258" y="167132"/>
                    <a:pt x="27813" y="162687"/>
                  </a:cubicBezTo>
                  <a:cubicBezTo>
                    <a:pt x="23368" y="158242"/>
                    <a:pt x="19431" y="153416"/>
                    <a:pt x="16002" y="148209"/>
                  </a:cubicBezTo>
                  <a:cubicBezTo>
                    <a:pt x="12573" y="143002"/>
                    <a:pt x="9652" y="137541"/>
                    <a:pt x="7239" y="131699"/>
                  </a:cubicBezTo>
                  <a:cubicBezTo>
                    <a:pt x="4826" y="125857"/>
                    <a:pt x="3048" y="120015"/>
                    <a:pt x="1778" y="113792"/>
                  </a:cubicBezTo>
                  <a:cubicBezTo>
                    <a:pt x="508" y="107569"/>
                    <a:pt x="0" y="101473"/>
                    <a:pt x="0" y="95250"/>
                  </a:cubicBezTo>
                  <a:cubicBezTo>
                    <a:pt x="0" y="89027"/>
                    <a:pt x="635" y="82804"/>
                    <a:pt x="1778" y="76708"/>
                  </a:cubicBezTo>
                  <a:cubicBezTo>
                    <a:pt x="2921" y="70612"/>
                    <a:pt x="4826" y="64516"/>
                    <a:pt x="7239" y="58801"/>
                  </a:cubicBezTo>
                  <a:cubicBezTo>
                    <a:pt x="9652" y="53086"/>
                    <a:pt x="12573" y="47498"/>
                    <a:pt x="16002" y="42291"/>
                  </a:cubicBezTo>
                  <a:cubicBezTo>
                    <a:pt x="19431" y="37084"/>
                    <a:pt x="23368" y="32258"/>
                    <a:pt x="27813" y="27813"/>
                  </a:cubicBezTo>
                  <a:cubicBezTo>
                    <a:pt x="32258" y="23368"/>
                    <a:pt x="37084" y="19431"/>
                    <a:pt x="42291" y="16002"/>
                  </a:cubicBezTo>
                  <a:cubicBezTo>
                    <a:pt x="47498" y="12573"/>
                    <a:pt x="52959" y="9652"/>
                    <a:pt x="58801" y="7239"/>
                  </a:cubicBezTo>
                  <a:cubicBezTo>
                    <a:pt x="64643" y="4826"/>
                    <a:pt x="70485" y="3048"/>
                    <a:pt x="76708" y="1778"/>
                  </a:cubicBezTo>
                  <a:cubicBezTo>
                    <a:pt x="82931" y="508"/>
                    <a:pt x="89027" y="0"/>
                    <a:pt x="95250" y="0"/>
                  </a:cubicBezTo>
                  <a:cubicBezTo>
                    <a:pt x="101473" y="0"/>
                    <a:pt x="107696" y="635"/>
                    <a:pt x="113792" y="1778"/>
                  </a:cubicBezTo>
                  <a:cubicBezTo>
                    <a:pt x="119888" y="2921"/>
                    <a:pt x="125857" y="4826"/>
                    <a:pt x="131699" y="7239"/>
                  </a:cubicBezTo>
                  <a:cubicBezTo>
                    <a:pt x="137541" y="9652"/>
                    <a:pt x="143002" y="12573"/>
                    <a:pt x="148209" y="16002"/>
                  </a:cubicBezTo>
                  <a:cubicBezTo>
                    <a:pt x="153416" y="19431"/>
                    <a:pt x="158242" y="23368"/>
                    <a:pt x="162687" y="27813"/>
                  </a:cubicBezTo>
                  <a:cubicBezTo>
                    <a:pt x="167132" y="32258"/>
                    <a:pt x="171069" y="37084"/>
                    <a:pt x="174498" y="42291"/>
                  </a:cubicBezTo>
                  <a:cubicBezTo>
                    <a:pt x="177927" y="47498"/>
                    <a:pt x="180848" y="52959"/>
                    <a:pt x="183261" y="58801"/>
                  </a:cubicBezTo>
                  <a:cubicBezTo>
                    <a:pt x="185674" y="64643"/>
                    <a:pt x="187452" y="70485"/>
                    <a:pt x="188722" y="76708"/>
                  </a:cubicBezTo>
                  <a:cubicBezTo>
                    <a:pt x="189992" y="82931"/>
                    <a:pt x="190500" y="89027"/>
                    <a:pt x="190500" y="952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551018" y="415404"/>
            <a:ext cx="7184869" cy="2261073"/>
            <a:chOff x="0" y="0"/>
            <a:chExt cx="7184860" cy="2261070"/>
          </a:xfrm>
        </p:grpSpPr>
        <p:sp>
          <p:nvSpPr>
            <p:cNvPr id="11" name="Freeform 11"/>
            <p:cNvSpPr/>
            <p:nvPr/>
          </p:nvSpPr>
          <p:spPr>
            <a:xfrm>
              <a:off x="-256" y="-6604"/>
              <a:ext cx="7197471" cy="2274697"/>
            </a:xfrm>
            <a:custGeom>
              <a:avLst/>
              <a:gdLst/>
              <a:ahLst/>
              <a:cxnLst/>
              <a:rect l="l" t="t" r="r" b="b"/>
              <a:pathLst>
                <a:path w="7197471" h="2274697">
                  <a:moveTo>
                    <a:pt x="8892" y="1403731"/>
                  </a:moveTo>
                  <a:cubicBezTo>
                    <a:pt x="20449" y="1363218"/>
                    <a:pt x="29212" y="1319784"/>
                    <a:pt x="34927" y="1276350"/>
                  </a:cubicBezTo>
                  <a:cubicBezTo>
                    <a:pt x="46484" y="1088263"/>
                    <a:pt x="55247" y="897255"/>
                    <a:pt x="63883" y="706247"/>
                  </a:cubicBezTo>
                  <a:cubicBezTo>
                    <a:pt x="69725" y="590423"/>
                    <a:pt x="72519" y="474726"/>
                    <a:pt x="78361" y="358902"/>
                  </a:cubicBezTo>
                  <a:cubicBezTo>
                    <a:pt x="78361" y="341503"/>
                    <a:pt x="81282" y="321310"/>
                    <a:pt x="84203" y="303911"/>
                  </a:cubicBezTo>
                  <a:cubicBezTo>
                    <a:pt x="90045" y="266319"/>
                    <a:pt x="121795" y="237363"/>
                    <a:pt x="159387" y="234442"/>
                  </a:cubicBezTo>
                  <a:cubicBezTo>
                    <a:pt x="327281" y="214122"/>
                    <a:pt x="492254" y="185293"/>
                    <a:pt x="660021" y="167894"/>
                  </a:cubicBezTo>
                  <a:cubicBezTo>
                    <a:pt x="989967" y="133223"/>
                    <a:pt x="1319913" y="136017"/>
                    <a:pt x="1649732" y="136017"/>
                  </a:cubicBezTo>
                  <a:cubicBezTo>
                    <a:pt x="2092581" y="136017"/>
                    <a:pt x="2532382" y="130175"/>
                    <a:pt x="2975231" y="124460"/>
                  </a:cubicBezTo>
                  <a:cubicBezTo>
                    <a:pt x="3198116" y="121539"/>
                    <a:pt x="3418080" y="107061"/>
                    <a:pt x="3640838" y="101346"/>
                  </a:cubicBezTo>
                  <a:cubicBezTo>
                    <a:pt x="3990977" y="95504"/>
                    <a:pt x="4344037" y="95504"/>
                    <a:pt x="4694303" y="86868"/>
                  </a:cubicBezTo>
                  <a:cubicBezTo>
                    <a:pt x="5139946" y="75311"/>
                    <a:pt x="5585716" y="57912"/>
                    <a:pt x="6031359" y="40513"/>
                  </a:cubicBezTo>
                  <a:cubicBezTo>
                    <a:pt x="6074793" y="37592"/>
                    <a:pt x="6118227" y="31877"/>
                    <a:pt x="6161534" y="28956"/>
                  </a:cubicBezTo>
                  <a:cubicBezTo>
                    <a:pt x="6314950" y="20320"/>
                    <a:pt x="6471160" y="14478"/>
                    <a:pt x="6624576" y="8636"/>
                  </a:cubicBezTo>
                  <a:cubicBezTo>
                    <a:pt x="6696966" y="0"/>
                    <a:pt x="6766434" y="17272"/>
                    <a:pt x="6827141" y="54991"/>
                  </a:cubicBezTo>
                  <a:cubicBezTo>
                    <a:pt x="6911088" y="109982"/>
                    <a:pt x="6995034" y="162052"/>
                    <a:pt x="7076061" y="217043"/>
                  </a:cubicBezTo>
                  <a:cubicBezTo>
                    <a:pt x="7107938" y="234442"/>
                    <a:pt x="7125209" y="272034"/>
                    <a:pt x="7119494" y="306705"/>
                  </a:cubicBezTo>
                  <a:cubicBezTo>
                    <a:pt x="7116574" y="347218"/>
                    <a:pt x="7119494" y="390652"/>
                    <a:pt x="7128130" y="431165"/>
                  </a:cubicBezTo>
                  <a:cubicBezTo>
                    <a:pt x="7136766" y="468757"/>
                    <a:pt x="7139687" y="509270"/>
                    <a:pt x="7136766" y="546989"/>
                  </a:cubicBezTo>
                  <a:cubicBezTo>
                    <a:pt x="7116446" y="680085"/>
                    <a:pt x="7139687" y="810387"/>
                    <a:pt x="7148323" y="940562"/>
                  </a:cubicBezTo>
                  <a:cubicBezTo>
                    <a:pt x="7162801" y="1203960"/>
                    <a:pt x="7197472" y="1467231"/>
                    <a:pt x="7180200" y="1730629"/>
                  </a:cubicBezTo>
                  <a:lnTo>
                    <a:pt x="7180200" y="1776984"/>
                  </a:lnTo>
                  <a:cubicBezTo>
                    <a:pt x="7174358" y="1869567"/>
                    <a:pt x="7151244" y="1898523"/>
                    <a:pt x="7058661" y="1915922"/>
                  </a:cubicBezTo>
                  <a:cubicBezTo>
                    <a:pt x="6792469" y="1970913"/>
                    <a:pt x="6526150" y="2005584"/>
                    <a:pt x="6257037" y="2040382"/>
                  </a:cubicBezTo>
                  <a:cubicBezTo>
                    <a:pt x="5953126" y="2075053"/>
                    <a:pt x="5649342" y="2095373"/>
                    <a:pt x="5342510" y="2098294"/>
                  </a:cubicBezTo>
                  <a:cubicBezTo>
                    <a:pt x="5145660" y="2104136"/>
                    <a:pt x="4948937" y="2127250"/>
                    <a:pt x="4755008" y="2135886"/>
                  </a:cubicBezTo>
                  <a:cubicBezTo>
                    <a:pt x="4462654" y="2147443"/>
                    <a:pt x="4173348" y="2153285"/>
                    <a:pt x="3880994" y="2164842"/>
                  </a:cubicBezTo>
                  <a:cubicBezTo>
                    <a:pt x="3713100" y="2170684"/>
                    <a:pt x="3545333" y="2187956"/>
                    <a:pt x="3374517" y="2199513"/>
                  </a:cubicBezTo>
                  <a:cubicBezTo>
                    <a:pt x="3279014" y="2205355"/>
                    <a:pt x="3180588" y="2213991"/>
                    <a:pt x="3082163" y="2216912"/>
                  </a:cubicBezTo>
                  <a:cubicBezTo>
                    <a:pt x="2752217" y="2228469"/>
                    <a:pt x="2422271" y="2240026"/>
                    <a:pt x="2089531" y="2248789"/>
                  </a:cubicBezTo>
                  <a:cubicBezTo>
                    <a:pt x="1967992" y="2251710"/>
                    <a:pt x="1843532" y="2248789"/>
                    <a:pt x="1721993" y="2242947"/>
                  </a:cubicBezTo>
                  <a:cubicBezTo>
                    <a:pt x="1412367" y="2225548"/>
                    <a:pt x="1102614" y="2245868"/>
                    <a:pt x="792988" y="2251583"/>
                  </a:cubicBezTo>
                  <a:cubicBezTo>
                    <a:pt x="668528" y="2254504"/>
                    <a:pt x="544068" y="2257425"/>
                    <a:pt x="419608" y="2266061"/>
                  </a:cubicBezTo>
                  <a:cubicBezTo>
                    <a:pt x="353060" y="2274697"/>
                    <a:pt x="286512" y="2245741"/>
                    <a:pt x="248920" y="2193671"/>
                  </a:cubicBezTo>
                  <a:cubicBezTo>
                    <a:pt x="185293" y="2112645"/>
                    <a:pt x="124460" y="2034540"/>
                    <a:pt x="57912" y="1953514"/>
                  </a:cubicBezTo>
                  <a:cubicBezTo>
                    <a:pt x="40513" y="1933194"/>
                    <a:pt x="20320" y="1915922"/>
                    <a:pt x="0" y="1898523"/>
                  </a:cubicBezTo>
                  <a:lnTo>
                    <a:pt x="8636" y="1403604"/>
                  </a:lnTo>
                  <a:close/>
                  <a:moveTo>
                    <a:pt x="6717286" y="60833"/>
                  </a:moveTo>
                  <a:cubicBezTo>
                    <a:pt x="6569712" y="60833"/>
                    <a:pt x="6430774" y="54991"/>
                    <a:pt x="6291836" y="63754"/>
                  </a:cubicBezTo>
                  <a:cubicBezTo>
                    <a:pt x="6013960" y="81153"/>
                    <a:pt x="5733290" y="112903"/>
                    <a:pt x="5455414" y="124587"/>
                  </a:cubicBezTo>
                  <a:cubicBezTo>
                    <a:pt x="5142868" y="139065"/>
                    <a:pt x="4830320" y="141986"/>
                    <a:pt x="4517773" y="144907"/>
                  </a:cubicBezTo>
                  <a:cubicBezTo>
                    <a:pt x="4271774" y="147828"/>
                    <a:pt x="4028696" y="144907"/>
                    <a:pt x="3782697" y="147828"/>
                  </a:cubicBezTo>
                  <a:cubicBezTo>
                    <a:pt x="3227072" y="156464"/>
                    <a:pt x="2674241" y="173863"/>
                    <a:pt x="2118616" y="182499"/>
                  </a:cubicBezTo>
                  <a:cubicBezTo>
                    <a:pt x="1644017" y="188341"/>
                    <a:pt x="1169418" y="159385"/>
                    <a:pt x="697613" y="208534"/>
                  </a:cubicBezTo>
                  <a:cubicBezTo>
                    <a:pt x="538482" y="225933"/>
                    <a:pt x="376430" y="246126"/>
                    <a:pt x="217172" y="272161"/>
                  </a:cubicBezTo>
                  <a:cubicBezTo>
                    <a:pt x="136146" y="283718"/>
                    <a:pt x="133225" y="292481"/>
                    <a:pt x="130304" y="370586"/>
                  </a:cubicBezTo>
                  <a:cubicBezTo>
                    <a:pt x="127383" y="480568"/>
                    <a:pt x="124462" y="587629"/>
                    <a:pt x="118747" y="697611"/>
                  </a:cubicBezTo>
                  <a:cubicBezTo>
                    <a:pt x="107190" y="897255"/>
                    <a:pt x="98427" y="1094105"/>
                    <a:pt x="81155" y="1293749"/>
                  </a:cubicBezTo>
                  <a:cubicBezTo>
                    <a:pt x="69598" y="1476121"/>
                    <a:pt x="69598" y="1658366"/>
                    <a:pt x="78234" y="1840738"/>
                  </a:cubicBezTo>
                  <a:cubicBezTo>
                    <a:pt x="78234" y="1849374"/>
                    <a:pt x="81155" y="1861058"/>
                    <a:pt x="84076" y="1869694"/>
                  </a:cubicBezTo>
                  <a:lnTo>
                    <a:pt x="118874" y="1869694"/>
                  </a:lnTo>
                  <a:cubicBezTo>
                    <a:pt x="321439" y="1861058"/>
                    <a:pt x="526925" y="1843659"/>
                    <a:pt x="729490" y="1840738"/>
                  </a:cubicBezTo>
                  <a:cubicBezTo>
                    <a:pt x="1244602" y="1829181"/>
                    <a:pt x="1759714" y="1820418"/>
                    <a:pt x="2277747" y="1808861"/>
                  </a:cubicBezTo>
                  <a:cubicBezTo>
                    <a:pt x="2575816" y="1803019"/>
                    <a:pt x="2873885" y="1788541"/>
                    <a:pt x="3171954" y="1779905"/>
                  </a:cubicBezTo>
                  <a:cubicBezTo>
                    <a:pt x="3718943" y="1762506"/>
                    <a:pt x="4263011" y="1742313"/>
                    <a:pt x="4810000" y="1727835"/>
                  </a:cubicBezTo>
                  <a:cubicBezTo>
                    <a:pt x="5090670" y="1721993"/>
                    <a:pt x="5374388" y="1698879"/>
                    <a:pt x="5652137" y="1664208"/>
                  </a:cubicBezTo>
                  <a:cubicBezTo>
                    <a:pt x="5886579" y="1632331"/>
                    <a:pt x="6126736" y="1609217"/>
                    <a:pt x="6361178" y="1586103"/>
                  </a:cubicBezTo>
                  <a:cubicBezTo>
                    <a:pt x="6477002" y="1574546"/>
                    <a:pt x="6595620" y="1568704"/>
                    <a:pt x="6714238" y="1562989"/>
                  </a:cubicBezTo>
                  <a:cubicBezTo>
                    <a:pt x="6786628" y="1557147"/>
                    <a:pt x="6792343" y="1554353"/>
                    <a:pt x="6798184" y="1481963"/>
                  </a:cubicBezTo>
                  <a:cubicBezTo>
                    <a:pt x="6804027" y="1398016"/>
                    <a:pt x="6806820" y="1311275"/>
                    <a:pt x="6804027" y="1227328"/>
                  </a:cubicBezTo>
                  <a:cubicBezTo>
                    <a:pt x="6801106" y="1117346"/>
                    <a:pt x="6786628" y="1004443"/>
                    <a:pt x="6786628" y="894461"/>
                  </a:cubicBezTo>
                  <a:cubicBezTo>
                    <a:pt x="6789549" y="686054"/>
                    <a:pt x="6777992" y="477774"/>
                    <a:pt x="6757671" y="272288"/>
                  </a:cubicBezTo>
                  <a:cubicBezTo>
                    <a:pt x="6746115" y="197104"/>
                    <a:pt x="6734557" y="127635"/>
                    <a:pt x="6717158" y="60960"/>
                  </a:cubicBezTo>
                  <a:close/>
                  <a:moveTo>
                    <a:pt x="373636" y="2228469"/>
                  </a:moveTo>
                  <a:lnTo>
                    <a:pt x="952502" y="2190877"/>
                  </a:lnTo>
                  <a:cubicBezTo>
                    <a:pt x="903353" y="2098294"/>
                    <a:pt x="859919" y="2014347"/>
                    <a:pt x="813564" y="1933321"/>
                  </a:cubicBezTo>
                  <a:cubicBezTo>
                    <a:pt x="804928" y="1918843"/>
                    <a:pt x="790450" y="1907286"/>
                    <a:pt x="773051" y="1904365"/>
                  </a:cubicBezTo>
                  <a:cubicBezTo>
                    <a:pt x="671705" y="1907286"/>
                    <a:pt x="570486" y="1910207"/>
                    <a:pt x="457583" y="1915922"/>
                  </a:cubicBezTo>
                  <a:cubicBezTo>
                    <a:pt x="486539" y="1956435"/>
                    <a:pt x="503938" y="1982470"/>
                    <a:pt x="524131" y="2011426"/>
                  </a:cubicBezTo>
                  <a:cubicBezTo>
                    <a:pt x="550166" y="2049018"/>
                    <a:pt x="573280" y="2089531"/>
                    <a:pt x="596521" y="2130044"/>
                  </a:cubicBezTo>
                  <a:cubicBezTo>
                    <a:pt x="608078" y="2150364"/>
                    <a:pt x="616841" y="2170557"/>
                    <a:pt x="593600" y="2185035"/>
                  </a:cubicBezTo>
                  <a:cubicBezTo>
                    <a:pt x="570359" y="2199513"/>
                    <a:pt x="556008" y="2185035"/>
                    <a:pt x="541530" y="2167636"/>
                  </a:cubicBezTo>
                  <a:cubicBezTo>
                    <a:pt x="529973" y="2153158"/>
                    <a:pt x="521210" y="2138680"/>
                    <a:pt x="512574" y="2121281"/>
                  </a:cubicBezTo>
                  <a:lnTo>
                    <a:pt x="393829" y="1921764"/>
                  </a:lnTo>
                  <a:cubicBezTo>
                    <a:pt x="301246" y="1918843"/>
                    <a:pt x="208663" y="1930400"/>
                    <a:pt x="101475" y="1939163"/>
                  </a:cubicBezTo>
                  <a:lnTo>
                    <a:pt x="373636" y="2228469"/>
                  </a:lnTo>
                  <a:close/>
                  <a:moveTo>
                    <a:pt x="5768088" y="1701800"/>
                  </a:moveTo>
                  <a:lnTo>
                    <a:pt x="5956175" y="2031746"/>
                  </a:lnTo>
                  <a:lnTo>
                    <a:pt x="6338191" y="1979676"/>
                  </a:lnTo>
                  <a:lnTo>
                    <a:pt x="6144262" y="1655572"/>
                  </a:lnTo>
                  <a:lnTo>
                    <a:pt x="5768088" y="1701927"/>
                  </a:lnTo>
                  <a:close/>
                  <a:moveTo>
                    <a:pt x="2986915" y="2170684"/>
                  </a:moveTo>
                  <a:lnTo>
                    <a:pt x="3339975" y="2156206"/>
                  </a:lnTo>
                  <a:lnTo>
                    <a:pt x="3218436" y="1835023"/>
                  </a:lnTo>
                  <a:cubicBezTo>
                    <a:pt x="3151888" y="1835023"/>
                    <a:pt x="3096897" y="1832102"/>
                    <a:pt x="3041906" y="1835023"/>
                  </a:cubicBezTo>
                  <a:cubicBezTo>
                    <a:pt x="2986915" y="1837944"/>
                    <a:pt x="2929003" y="1829181"/>
                    <a:pt x="2871218" y="1849501"/>
                  </a:cubicBezTo>
                  <a:lnTo>
                    <a:pt x="2987042" y="2170684"/>
                  </a:lnTo>
                  <a:close/>
                  <a:moveTo>
                    <a:pt x="5316603" y="2057781"/>
                  </a:moveTo>
                  <a:cubicBezTo>
                    <a:pt x="5273169" y="1956435"/>
                    <a:pt x="5235577" y="1863852"/>
                    <a:pt x="5195064" y="1765427"/>
                  </a:cubicBezTo>
                  <a:lnTo>
                    <a:pt x="4813048" y="1779905"/>
                  </a:lnTo>
                  <a:lnTo>
                    <a:pt x="4975100" y="2077974"/>
                  </a:lnTo>
                  <a:lnTo>
                    <a:pt x="5316603" y="2057654"/>
                  </a:lnTo>
                  <a:close/>
                  <a:moveTo>
                    <a:pt x="6723128" y="1927606"/>
                  </a:moveTo>
                  <a:cubicBezTo>
                    <a:pt x="6642102" y="1829181"/>
                    <a:pt x="6569712" y="1742440"/>
                    <a:pt x="6497449" y="1655572"/>
                  </a:cubicBezTo>
                  <a:cubicBezTo>
                    <a:pt x="6485892" y="1644015"/>
                    <a:pt x="6471414" y="1638173"/>
                    <a:pt x="6456936" y="1635252"/>
                  </a:cubicBezTo>
                  <a:cubicBezTo>
                    <a:pt x="6367274" y="1638173"/>
                    <a:pt x="6277485" y="1643888"/>
                    <a:pt x="6179060" y="1649730"/>
                  </a:cubicBezTo>
                  <a:lnTo>
                    <a:pt x="6375910" y="1973834"/>
                  </a:lnTo>
                  <a:lnTo>
                    <a:pt x="6723255" y="1927479"/>
                  </a:lnTo>
                  <a:close/>
                  <a:moveTo>
                    <a:pt x="2199769" y="1861058"/>
                  </a:moveTo>
                  <a:cubicBezTo>
                    <a:pt x="2240282" y="1965198"/>
                    <a:pt x="2277874" y="2057908"/>
                    <a:pt x="2315593" y="2153412"/>
                  </a:cubicBezTo>
                  <a:cubicBezTo>
                    <a:pt x="2327150" y="2182368"/>
                    <a:pt x="2350264" y="2188083"/>
                    <a:pt x="2376425" y="2185289"/>
                  </a:cubicBezTo>
                  <a:cubicBezTo>
                    <a:pt x="2448815" y="2182368"/>
                    <a:pt x="2521078" y="2182368"/>
                    <a:pt x="2590548" y="2179447"/>
                  </a:cubicBezTo>
                  <a:cubicBezTo>
                    <a:pt x="2605025" y="2176526"/>
                    <a:pt x="2622424" y="2173605"/>
                    <a:pt x="2636902" y="2167890"/>
                  </a:cubicBezTo>
                  <a:cubicBezTo>
                    <a:pt x="2607946" y="2075307"/>
                    <a:pt x="2584832" y="1991360"/>
                    <a:pt x="2555876" y="1904492"/>
                  </a:cubicBezTo>
                  <a:cubicBezTo>
                    <a:pt x="2538477" y="1852422"/>
                    <a:pt x="2538477" y="1855343"/>
                    <a:pt x="2480692" y="1855343"/>
                  </a:cubicBezTo>
                  <a:cubicBezTo>
                    <a:pt x="2434337" y="1858264"/>
                    <a:pt x="2388109" y="1858264"/>
                    <a:pt x="2341754" y="1858264"/>
                  </a:cubicBezTo>
                  <a:cubicBezTo>
                    <a:pt x="2295399" y="1858264"/>
                    <a:pt x="2252092" y="1861185"/>
                    <a:pt x="2199895" y="1861185"/>
                  </a:cubicBezTo>
                  <a:close/>
                  <a:moveTo>
                    <a:pt x="3559939" y="1811909"/>
                  </a:moveTo>
                  <a:lnTo>
                    <a:pt x="3247392" y="1826387"/>
                  </a:lnTo>
                  <a:cubicBezTo>
                    <a:pt x="3299462" y="1930527"/>
                    <a:pt x="3342896" y="2026031"/>
                    <a:pt x="3389251" y="2121535"/>
                  </a:cubicBezTo>
                  <a:cubicBezTo>
                    <a:pt x="3400808" y="2144649"/>
                    <a:pt x="3426843" y="2156206"/>
                    <a:pt x="3452878" y="2150491"/>
                  </a:cubicBezTo>
                  <a:cubicBezTo>
                    <a:pt x="3510790" y="2144649"/>
                    <a:pt x="3568702" y="2141855"/>
                    <a:pt x="3626487" y="2138934"/>
                  </a:cubicBezTo>
                  <a:cubicBezTo>
                    <a:pt x="3646807" y="2136013"/>
                    <a:pt x="3669921" y="2133092"/>
                    <a:pt x="3690114" y="2130298"/>
                  </a:cubicBezTo>
                  <a:cubicBezTo>
                    <a:pt x="3643759" y="2020316"/>
                    <a:pt x="3603246" y="1918970"/>
                    <a:pt x="3559939" y="1811909"/>
                  </a:cubicBezTo>
                  <a:close/>
                  <a:moveTo>
                    <a:pt x="1522478" y="1881378"/>
                  </a:moveTo>
                  <a:cubicBezTo>
                    <a:pt x="1557149" y="1947926"/>
                    <a:pt x="1589026" y="2014474"/>
                    <a:pt x="1615061" y="2083943"/>
                  </a:cubicBezTo>
                  <a:cubicBezTo>
                    <a:pt x="1641096" y="2164969"/>
                    <a:pt x="1687451" y="2199767"/>
                    <a:pt x="1771398" y="2191004"/>
                  </a:cubicBezTo>
                  <a:cubicBezTo>
                    <a:pt x="1826389" y="2185162"/>
                    <a:pt x="1884301" y="2199640"/>
                    <a:pt x="1945007" y="2191004"/>
                  </a:cubicBezTo>
                  <a:lnTo>
                    <a:pt x="1858139" y="1878457"/>
                  </a:lnTo>
                  <a:lnTo>
                    <a:pt x="1522478" y="1881378"/>
                  </a:lnTo>
                  <a:close/>
                  <a:moveTo>
                    <a:pt x="3907157" y="1803273"/>
                  </a:moveTo>
                  <a:lnTo>
                    <a:pt x="3748026" y="1803273"/>
                  </a:lnTo>
                  <a:cubicBezTo>
                    <a:pt x="3698877" y="1803273"/>
                    <a:pt x="3643886" y="1806194"/>
                    <a:pt x="3585974" y="1809115"/>
                  </a:cubicBezTo>
                  <a:lnTo>
                    <a:pt x="3756662" y="2127504"/>
                  </a:lnTo>
                  <a:lnTo>
                    <a:pt x="4034538" y="2115947"/>
                  </a:lnTo>
                  <a:lnTo>
                    <a:pt x="3907157" y="1803400"/>
                  </a:lnTo>
                  <a:close/>
                  <a:moveTo>
                    <a:pt x="4370199" y="2109978"/>
                  </a:moveTo>
                  <a:lnTo>
                    <a:pt x="4245866" y="1797304"/>
                  </a:lnTo>
                  <a:lnTo>
                    <a:pt x="3956433" y="1797304"/>
                  </a:lnTo>
                  <a:lnTo>
                    <a:pt x="4066415" y="2109851"/>
                  </a:lnTo>
                  <a:lnTo>
                    <a:pt x="4370326" y="2109851"/>
                  </a:lnTo>
                  <a:close/>
                  <a:moveTo>
                    <a:pt x="2280668" y="2191004"/>
                  </a:moveTo>
                  <a:cubicBezTo>
                    <a:pt x="2237234" y="2072386"/>
                    <a:pt x="2199642" y="1968119"/>
                    <a:pt x="2162050" y="1863979"/>
                  </a:cubicBezTo>
                  <a:cubicBezTo>
                    <a:pt x="2063625" y="1866900"/>
                    <a:pt x="1973963" y="1863979"/>
                    <a:pt x="1878459" y="1872615"/>
                  </a:cubicBezTo>
                  <a:cubicBezTo>
                    <a:pt x="1921893" y="1985518"/>
                    <a:pt x="1959485" y="2089658"/>
                    <a:pt x="1997077" y="2191004"/>
                  </a:cubicBezTo>
                  <a:lnTo>
                    <a:pt x="2280668" y="2191004"/>
                  </a:lnTo>
                  <a:close/>
                  <a:moveTo>
                    <a:pt x="7087618" y="1846580"/>
                  </a:moveTo>
                  <a:lnTo>
                    <a:pt x="7044184" y="1811909"/>
                  </a:lnTo>
                  <a:cubicBezTo>
                    <a:pt x="6983351" y="1768475"/>
                    <a:pt x="6925566" y="1722247"/>
                    <a:pt x="6870575" y="1675892"/>
                  </a:cubicBezTo>
                  <a:cubicBezTo>
                    <a:pt x="6818506" y="1626743"/>
                    <a:pt x="6763514" y="1603502"/>
                    <a:pt x="6691124" y="1620901"/>
                  </a:cubicBezTo>
                  <a:cubicBezTo>
                    <a:pt x="6653532" y="1626743"/>
                    <a:pt x="6613019" y="1629537"/>
                    <a:pt x="6575300" y="1629537"/>
                  </a:cubicBezTo>
                  <a:cubicBezTo>
                    <a:pt x="6557901" y="1632458"/>
                    <a:pt x="6543423" y="1635379"/>
                    <a:pt x="6526151" y="1638173"/>
                  </a:cubicBezTo>
                  <a:cubicBezTo>
                    <a:pt x="6531994" y="1649730"/>
                    <a:pt x="6540630" y="1661287"/>
                    <a:pt x="6546471" y="1672844"/>
                  </a:cubicBezTo>
                  <a:cubicBezTo>
                    <a:pt x="6604383" y="1742313"/>
                    <a:pt x="6662295" y="1808861"/>
                    <a:pt x="6717159" y="1881251"/>
                  </a:cubicBezTo>
                  <a:cubicBezTo>
                    <a:pt x="6734558" y="1910207"/>
                    <a:pt x="6772150" y="1924685"/>
                    <a:pt x="6804028" y="1913128"/>
                  </a:cubicBezTo>
                  <a:cubicBezTo>
                    <a:pt x="6890896" y="1892808"/>
                    <a:pt x="6974716" y="1861058"/>
                    <a:pt x="7067425" y="1863979"/>
                  </a:cubicBezTo>
                  <a:cubicBezTo>
                    <a:pt x="7073268" y="1863979"/>
                    <a:pt x="7078982" y="1855343"/>
                    <a:pt x="7087745" y="1846580"/>
                  </a:cubicBezTo>
                  <a:close/>
                  <a:moveTo>
                    <a:pt x="848108" y="1898650"/>
                  </a:moveTo>
                  <a:cubicBezTo>
                    <a:pt x="908941" y="2005711"/>
                    <a:pt x="961011" y="2098294"/>
                    <a:pt x="1016002" y="2193798"/>
                  </a:cubicBezTo>
                  <a:lnTo>
                    <a:pt x="1305435" y="2179320"/>
                  </a:lnTo>
                  <a:lnTo>
                    <a:pt x="1134747" y="1895729"/>
                  </a:lnTo>
                  <a:lnTo>
                    <a:pt x="848235" y="1895729"/>
                  </a:lnTo>
                  <a:lnTo>
                    <a:pt x="848235" y="1898650"/>
                  </a:lnTo>
                  <a:close/>
                  <a:moveTo>
                    <a:pt x="2934718" y="2167763"/>
                  </a:moveTo>
                  <a:cubicBezTo>
                    <a:pt x="2900047" y="2057781"/>
                    <a:pt x="2865249" y="1950720"/>
                    <a:pt x="2833372" y="1849374"/>
                  </a:cubicBezTo>
                  <a:cubicBezTo>
                    <a:pt x="2746504" y="1837817"/>
                    <a:pt x="2616329" y="1846453"/>
                    <a:pt x="2569974" y="1860931"/>
                  </a:cubicBezTo>
                  <a:cubicBezTo>
                    <a:pt x="2607566" y="1962277"/>
                    <a:pt x="2648079" y="2066417"/>
                    <a:pt x="2685798" y="2167636"/>
                  </a:cubicBezTo>
                  <a:lnTo>
                    <a:pt x="2934718" y="2167636"/>
                  </a:lnTo>
                  <a:close/>
                  <a:moveTo>
                    <a:pt x="1178181" y="1892808"/>
                  </a:moveTo>
                  <a:lnTo>
                    <a:pt x="1337312" y="2182241"/>
                  </a:lnTo>
                  <a:cubicBezTo>
                    <a:pt x="1418338" y="2182241"/>
                    <a:pt x="1505206" y="2185162"/>
                    <a:pt x="1591947" y="2182241"/>
                  </a:cubicBezTo>
                  <a:lnTo>
                    <a:pt x="1476123" y="1892808"/>
                  </a:lnTo>
                  <a:lnTo>
                    <a:pt x="1178181" y="1892808"/>
                  </a:lnTo>
                  <a:close/>
                  <a:moveTo>
                    <a:pt x="4529457" y="1776984"/>
                  </a:moveTo>
                  <a:lnTo>
                    <a:pt x="4677031" y="2098167"/>
                  </a:lnTo>
                  <a:lnTo>
                    <a:pt x="4928872" y="2080768"/>
                  </a:lnTo>
                  <a:cubicBezTo>
                    <a:pt x="4882517" y="1982343"/>
                    <a:pt x="4842004" y="1889760"/>
                    <a:pt x="4798697" y="1802892"/>
                  </a:cubicBezTo>
                  <a:cubicBezTo>
                    <a:pt x="4790061" y="1788414"/>
                    <a:pt x="4778377" y="1779778"/>
                    <a:pt x="4764026" y="1776857"/>
                  </a:cubicBezTo>
                  <a:cubicBezTo>
                    <a:pt x="4688842" y="1773936"/>
                    <a:pt x="4616452" y="1776857"/>
                    <a:pt x="4529584" y="1776857"/>
                  </a:cubicBezTo>
                  <a:close/>
                  <a:moveTo>
                    <a:pt x="4277616" y="1788541"/>
                  </a:moveTo>
                  <a:cubicBezTo>
                    <a:pt x="4323971" y="1901444"/>
                    <a:pt x="4364484" y="2002663"/>
                    <a:pt x="4404997" y="2109724"/>
                  </a:cubicBezTo>
                  <a:lnTo>
                    <a:pt x="4656838" y="2098167"/>
                  </a:lnTo>
                  <a:cubicBezTo>
                    <a:pt x="4610483" y="1994027"/>
                    <a:pt x="4567176" y="1898523"/>
                    <a:pt x="4520821" y="1803019"/>
                  </a:cubicBezTo>
                  <a:cubicBezTo>
                    <a:pt x="4514979" y="1791462"/>
                    <a:pt x="4503422" y="1782699"/>
                    <a:pt x="4488944" y="1782699"/>
                  </a:cubicBezTo>
                  <a:cubicBezTo>
                    <a:pt x="4419475" y="1782699"/>
                    <a:pt x="4350006" y="1788541"/>
                    <a:pt x="4277616" y="1788541"/>
                  </a:cubicBezTo>
                  <a:close/>
                  <a:moveTo>
                    <a:pt x="5496054" y="1736471"/>
                  </a:moveTo>
                  <a:lnTo>
                    <a:pt x="5244213" y="1762506"/>
                  </a:lnTo>
                  <a:lnTo>
                    <a:pt x="5400550" y="2057654"/>
                  </a:lnTo>
                  <a:lnTo>
                    <a:pt x="5649470" y="2046097"/>
                  </a:lnTo>
                  <a:lnTo>
                    <a:pt x="5496055" y="1736471"/>
                  </a:lnTo>
                  <a:close/>
                  <a:moveTo>
                    <a:pt x="5525010" y="1736471"/>
                  </a:moveTo>
                  <a:cubicBezTo>
                    <a:pt x="5582922" y="1837817"/>
                    <a:pt x="5634992" y="1930400"/>
                    <a:pt x="5689983" y="2022983"/>
                  </a:cubicBezTo>
                  <a:cubicBezTo>
                    <a:pt x="5698619" y="2034540"/>
                    <a:pt x="5710303" y="2040382"/>
                    <a:pt x="5721860" y="2043303"/>
                  </a:cubicBezTo>
                  <a:cubicBezTo>
                    <a:pt x="5782693" y="2043303"/>
                    <a:pt x="5843399" y="2037461"/>
                    <a:pt x="5912868" y="2034667"/>
                  </a:cubicBezTo>
                  <a:lnTo>
                    <a:pt x="5736338" y="1710563"/>
                  </a:lnTo>
                  <a:lnTo>
                    <a:pt x="5525010" y="1736598"/>
                  </a:lnTo>
                  <a:close/>
                  <a:moveTo>
                    <a:pt x="7090666" y="648335"/>
                  </a:moveTo>
                  <a:lnTo>
                    <a:pt x="6844667" y="503682"/>
                  </a:lnTo>
                  <a:lnTo>
                    <a:pt x="6844667" y="746760"/>
                  </a:lnTo>
                  <a:lnTo>
                    <a:pt x="7102223" y="850900"/>
                  </a:lnTo>
                  <a:cubicBezTo>
                    <a:pt x="7096381" y="778510"/>
                    <a:pt x="7093587" y="711962"/>
                    <a:pt x="7090667" y="648335"/>
                  </a:cubicBezTo>
                  <a:close/>
                  <a:moveTo>
                    <a:pt x="7134100" y="1614932"/>
                  </a:moveTo>
                  <a:lnTo>
                    <a:pt x="7148578" y="1603375"/>
                  </a:lnTo>
                  <a:cubicBezTo>
                    <a:pt x="7145657" y="1551305"/>
                    <a:pt x="7142736" y="1496314"/>
                    <a:pt x="7137021" y="1444244"/>
                  </a:cubicBezTo>
                  <a:cubicBezTo>
                    <a:pt x="7134100" y="1426845"/>
                    <a:pt x="7125464" y="1409573"/>
                    <a:pt x="7110986" y="1400810"/>
                  </a:cubicBezTo>
                  <a:cubicBezTo>
                    <a:pt x="7035803" y="1357376"/>
                    <a:pt x="6957570" y="1319784"/>
                    <a:pt x="6870830" y="1276350"/>
                  </a:cubicBezTo>
                  <a:lnTo>
                    <a:pt x="6870830" y="1464564"/>
                  </a:lnTo>
                  <a:lnTo>
                    <a:pt x="7134228" y="1615059"/>
                  </a:lnTo>
                  <a:close/>
                  <a:moveTo>
                    <a:pt x="6847588" y="793115"/>
                  </a:moveTo>
                  <a:cubicBezTo>
                    <a:pt x="6847588" y="848106"/>
                    <a:pt x="6850508" y="891540"/>
                    <a:pt x="6847588" y="934974"/>
                  </a:cubicBezTo>
                  <a:cubicBezTo>
                    <a:pt x="6844667" y="987044"/>
                    <a:pt x="6867907" y="1013079"/>
                    <a:pt x="6917056" y="1030478"/>
                  </a:cubicBezTo>
                  <a:cubicBezTo>
                    <a:pt x="6966205" y="1047877"/>
                    <a:pt x="7009639" y="1073912"/>
                    <a:pt x="7055994" y="1094105"/>
                  </a:cubicBezTo>
                  <a:cubicBezTo>
                    <a:pt x="7073393" y="1099947"/>
                    <a:pt x="7090665" y="1105662"/>
                    <a:pt x="7108064" y="1108583"/>
                  </a:cubicBezTo>
                  <a:lnTo>
                    <a:pt x="7108064" y="917575"/>
                  </a:lnTo>
                  <a:lnTo>
                    <a:pt x="6847587" y="793115"/>
                  </a:lnTo>
                  <a:close/>
                  <a:moveTo>
                    <a:pt x="6853430" y="1036193"/>
                  </a:moveTo>
                  <a:cubicBezTo>
                    <a:pt x="6859272" y="1111377"/>
                    <a:pt x="6864987" y="1169289"/>
                    <a:pt x="6870829" y="1224280"/>
                  </a:cubicBezTo>
                  <a:lnTo>
                    <a:pt x="7134227" y="1371854"/>
                  </a:lnTo>
                  <a:cubicBezTo>
                    <a:pt x="7131306" y="1331341"/>
                    <a:pt x="7128384" y="1299464"/>
                    <a:pt x="7128384" y="1267714"/>
                  </a:cubicBezTo>
                  <a:cubicBezTo>
                    <a:pt x="7131305" y="1195324"/>
                    <a:pt x="7105270" y="1146175"/>
                    <a:pt x="7029959" y="1123061"/>
                  </a:cubicBezTo>
                  <a:cubicBezTo>
                    <a:pt x="6995289" y="1108583"/>
                    <a:pt x="6960491" y="1088390"/>
                    <a:pt x="6925819" y="1068070"/>
                  </a:cubicBezTo>
                  <a:cubicBezTo>
                    <a:pt x="6905500" y="1056513"/>
                    <a:pt x="6885306" y="1047750"/>
                    <a:pt x="6853429" y="1036193"/>
                  </a:cubicBezTo>
                  <a:close/>
                  <a:moveTo>
                    <a:pt x="7084951" y="399542"/>
                  </a:moveTo>
                  <a:cubicBezTo>
                    <a:pt x="7087871" y="327152"/>
                    <a:pt x="7082030" y="266446"/>
                    <a:pt x="7015482" y="225933"/>
                  </a:cubicBezTo>
                  <a:cubicBezTo>
                    <a:pt x="6960491" y="188341"/>
                    <a:pt x="6905500" y="150749"/>
                    <a:pt x="6853430" y="107315"/>
                  </a:cubicBezTo>
                  <a:cubicBezTo>
                    <a:pt x="6833110" y="92837"/>
                    <a:pt x="6812917" y="81280"/>
                    <a:pt x="6789803" y="66802"/>
                  </a:cubicBezTo>
                  <a:cubicBezTo>
                    <a:pt x="6786882" y="89916"/>
                    <a:pt x="6786882" y="110236"/>
                    <a:pt x="6789803" y="133350"/>
                  </a:cubicBezTo>
                  <a:cubicBezTo>
                    <a:pt x="6798439" y="173863"/>
                    <a:pt x="6792724" y="223012"/>
                    <a:pt x="6830316" y="254889"/>
                  </a:cubicBezTo>
                  <a:cubicBezTo>
                    <a:pt x="6908421" y="312801"/>
                    <a:pt x="6992368" y="361950"/>
                    <a:pt x="7084951" y="399542"/>
                  </a:cubicBezTo>
                  <a:close/>
                  <a:moveTo>
                    <a:pt x="7137020" y="1817624"/>
                  </a:moveTo>
                  <a:cubicBezTo>
                    <a:pt x="7139941" y="1768475"/>
                    <a:pt x="7145656" y="1725041"/>
                    <a:pt x="7145656" y="1681607"/>
                  </a:cubicBezTo>
                  <a:cubicBezTo>
                    <a:pt x="7142736" y="1667129"/>
                    <a:pt x="7134100" y="1655572"/>
                    <a:pt x="7122542" y="1649730"/>
                  </a:cubicBezTo>
                  <a:cubicBezTo>
                    <a:pt x="7038595" y="1597660"/>
                    <a:pt x="6951854" y="1548384"/>
                    <a:pt x="6864986" y="1493393"/>
                  </a:cubicBezTo>
                  <a:lnTo>
                    <a:pt x="6836029" y="1591818"/>
                  </a:lnTo>
                  <a:lnTo>
                    <a:pt x="7137020" y="1817497"/>
                  </a:lnTo>
                  <a:close/>
                  <a:moveTo>
                    <a:pt x="7084951" y="616585"/>
                  </a:moveTo>
                  <a:cubicBezTo>
                    <a:pt x="7096507" y="483489"/>
                    <a:pt x="7093587" y="483489"/>
                    <a:pt x="6998082" y="422656"/>
                  </a:cubicBezTo>
                  <a:lnTo>
                    <a:pt x="6922899" y="373507"/>
                  </a:lnTo>
                  <a:cubicBezTo>
                    <a:pt x="6891021" y="353187"/>
                    <a:pt x="6859271" y="330073"/>
                    <a:pt x="6815838" y="301117"/>
                  </a:cubicBezTo>
                  <a:cubicBezTo>
                    <a:pt x="6821680" y="364744"/>
                    <a:pt x="6824474" y="411099"/>
                    <a:pt x="6830316" y="457454"/>
                  </a:cubicBezTo>
                  <a:cubicBezTo>
                    <a:pt x="6833237" y="471932"/>
                    <a:pt x="6841873" y="480568"/>
                    <a:pt x="6853430" y="489331"/>
                  </a:cubicBezTo>
                  <a:lnTo>
                    <a:pt x="7084951" y="6167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052797" y="7683503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60397" y="6997703"/>
            <a:ext cx="3657600" cy="3289297"/>
          </a:xfrm>
          <a:custGeom>
            <a:avLst/>
            <a:gdLst/>
            <a:ahLst/>
            <a:cxnLst/>
            <a:rect l="l" t="t" r="r" b="b"/>
            <a:pathLst>
              <a:path w="3657600" h="3289297">
                <a:moveTo>
                  <a:pt x="0" y="0"/>
                </a:moveTo>
                <a:lnTo>
                  <a:pt x="3657600" y="0"/>
                </a:lnTo>
                <a:lnTo>
                  <a:pt x="3657600" y="3289297"/>
                </a:lnTo>
                <a:lnTo>
                  <a:pt x="0" y="328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62473" y="6979282"/>
            <a:ext cx="3656076" cy="3307718"/>
            <a:chOff x="0" y="0"/>
            <a:chExt cx="3656076" cy="3307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56076" cy="3307715"/>
            </a:xfrm>
            <a:custGeom>
              <a:avLst/>
              <a:gdLst/>
              <a:ahLst/>
              <a:cxnLst/>
              <a:rect l="l" t="t" r="r" b="b"/>
              <a:pathLst>
                <a:path w="3656076" h="3307715">
                  <a:moveTo>
                    <a:pt x="0" y="0"/>
                  </a:moveTo>
                  <a:lnTo>
                    <a:pt x="0" y="3307715"/>
                  </a:lnTo>
                  <a:lnTo>
                    <a:pt x="3656076" y="3307715"/>
                  </a:lnTo>
                  <a:lnTo>
                    <a:pt x="36560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551018" y="403727"/>
            <a:ext cx="7197623" cy="2285248"/>
            <a:chOff x="0" y="0"/>
            <a:chExt cx="7197623" cy="22852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197598" cy="2285238"/>
            </a:xfrm>
            <a:custGeom>
              <a:avLst/>
              <a:gdLst/>
              <a:ahLst/>
              <a:cxnLst/>
              <a:rect l="l" t="t" r="r" b="b"/>
              <a:pathLst>
                <a:path w="7197598" h="2285238">
                  <a:moveTo>
                    <a:pt x="0" y="2285238"/>
                  </a:moveTo>
                  <a:lnTo>
                    <a:pt x="7197598" y="2285238"/>
                  </a:lnTo>
                  <a:lnTo>
                    <a:pt x="71975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6042091" y="7676188"/>
            <a:ext cx="2242976" cy="2447687"/>
            <a:chOff x="0" y="0"/>
            <a:chExt cx="2242972" cy="24476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42947" cy="2447671"/>
            </a:xfrm>
            <a:custGeom>
              <a:avLst/>
              <a:gdLst/>
              <a:ahLst/>
              <a:cxnLst/>
              <a:rect l="l" t="t" r="r" b="b"/>
              <a:pathLst>
                <a:path w="2242947" h="2447671">
                  <a:moveTo>
                    <a:pt x="0" y="2447671"/>
                  </a:moveTo>
                  <a:lnTo>
                    <a:pt x="2242947" y="2447671"/>
                  </a:lnTo>
                  <a:lnTo>
                    <a:pt x="22429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183903" y="3332731"/>
            <a:ext cx="7351757" cy="81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Views in ASP.NET Core MVC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03078" y="4170931"/>
            <a:ext cx="1665037" cy="81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Razor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12916" y="4170931"/>
            <a:ext cx="1657083" cy="81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pages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14962" y="4170931"/>
            <a:ext cx="1377039" cy="81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used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542441" y="4170931"/>
            <a:ext cx="680571" cy="81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to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87111" y="4170931"/>
            <a:ext cx="2463003" cy="81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generate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79266" y="4170931"/>
            <a:ext cx="1555594" cy="81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HTML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03078" y="5009131"/>
            <a:ext cx="11533533" cy="2462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dynamically.</a:t>
            </a:r>
          </a:p>
          <a:p>
            <a:pPr algn="l">
              <a:lnSpc>
                <a:spcPts val="6599"/>
              </a:lnSpc>
            </a:pPr>
            <a:r>
              <a:rPr lang="en-US" sz="4720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Each View is linked to a Controller action.</a:t>
            </a:r>
          </a:p>
          <a:p>
            <a:pPr algn="l">
              <a:lnSpc>
                <a:spcPts val="6599"/>
              </a:lnSpc>
            </a:pPr>
            <a:r>
              <a:rPr lang="en-US" sz="4720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Data passed via </a:t>
            </a:r>
            <a:r>
              <a:rPr lang="en-US" sz="4720" dirty="0" err="1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ViewModel</a:t>
            </a:r>
            <a:r>
              <a:rPr lang="en-US" sz="4720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or ViewBag.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03078" y="7523731"/>
            <a:ext cx="2820714" cy="81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Examples: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16835" y="7523731"/>
            <a:ext cx="4135984" cy="81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JobList.cshtml,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0077" y="7523731"/>
            <a:ext cx="4268067" cy="81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Register.cshtml,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03078" y="8361931"/>
            <a:ext cx="4809820" cy="81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2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Dashboard.cshtml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354680" y="916057"/>
            <a:ext cx="5396808" cy="81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7"/>
              </a:lnSpc>
            </a:pPr>
            <a:r>
              <a:rPr lang="en-US" sz="4455" dirty="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Views &amp; Razor Views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64294" y="498929"/>
            <a:ext cx="5948934" cy="1872129"/>
          </a:xfrm>
          <a:custGeom>
            <a:avLst/>
            <a:gdLst/>
            <a:ahLst/>
            <a:cxnLst/>
            <a:rect l="l" t="t" r="r" b="b"/>
            <a:pathLst>
              <a:path w="5948934" h="1872129">
                <a:moveTo>
                  <a:pt x="0" y="0"/>
                </a:moveTo>
                <a:lnTo>
                  <a:pt x="5948934" y="0"/>
                </a:lnTo>
                <a:lnTo>
                  <a:pt x="5948934" y="1872129"/>
                </a:lnTo>
                <a:lnTo>
                  <a:pt x="0" y="1872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00397" y="7531103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1100" y="7073903"/>
            <a:ext cx="3657600" cy="3213097"/>
          </a:xfrm>
          <a:custGeom>
            <a:avLst/>
            <a:gdLst/>
            <a:ahLst/>
            <a:cxnLst/>
            <a:rect l="l" t="t" r="r" b="b"/>
            <a:pathLst>
              <a:path w="3657600" h="3213097">
                <a:moveTo>
                  <a:pt x="0" y="0"/>
                </a:moveTo>
                <a:lnTo>
                  <a:pt x="3657600" y="0"/>
                </a:lnTo>
                <a:lnTo>
                  <a:pt x="3657600" y="3213097"/>
                </a:lnTo>
                <a:lnTo>
                  <a:pt x="0" y="3213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214040">
            <a:off x="3505905" y="446265"/>
            <a:ext cx="2114569" cy="2333635"/>
            <a:chOff x="0" y="0"/>
            <a:chExt cx="2819425" cy="31115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9400" cy="3111500"/>
            </a:xfrm>
            <a:custGeom>
              <a:avLst/>
              <a:gdLst/>
              <a:ahLst/>
              <a:cxnLst/>
              <a:rect l="l" t="t" r="r" b="b"/>
              <a:pathLst>
                <a:path w="2819400" h="3111500">
                  <a:moveTo>
                    <a:pt x="2819400" y="0"/>
                  </a:moveTo>
                  <a:lnTo>
                    <a:pt x="0" y="0"/>
                  </a:lnTo>
                  <a:lnTo>
                    <a:pt x="0" y="3111500"/>
                  </a:lnTo>
                  <a:lnTo>
                    <a:pt x="2819400" y="3111500"/>
                  </a:lnTo>
                  <a:lnTo>
                    <a:pt x="2819400" y="3080258"/>
                  </a:lnTo>
                  <a:lnTo>
                    <a:pt x="281940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81100" y="7055872"/>
            <a:ext cx="3656076" cy="3231128"/>
            <a:chOff x="0" y="0"/>
            <a:chExt cx="3656076" cy="32311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56076" cy="3231134"/>
            </a:xfrm>
            <a:custGeom>
              <a:avLst/>
              <a:gdLst/>
              <a:ahLst/>
              <a:cxnLst/>
              <a:rect l="l" t="t" r="r" b="b"/>
              <a:pathLst>
                <a:path w="3656076" h="3231134">
                  <a:moveTo>
                    <a:pt x="0" y="0"/>
                  </a:moveTo>
                  <a:lnTo>
                    <a:pt x="0" y="3231134"/>
                  </a:lnTo>
                  <a:lnTo>
                    <a:pt x="3656076" y="3231134"/>
                  </a:lnTo>
                  <a:lnTo>
                    <a:pt x="36560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164294" y="489252"/>
            <a:ext cx="5959412" cy="1892113"/>
            <a:chOff x="0" y="0"/>
            <a:chExt cx="5959412" cy="18921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59475" cy="1892173"/>
            </a:xfrm>
            <a:custGeom>
              <a:avLst/>
              <a:gdLst/>
              <a:ahLst/>
              <a:cxnLst/>
              <a:rect l="l" t="t" r="r" b="b"/>
              <a:pathLst>
                <a:path w="5959475" h="1892173">
                  <a:moveTo>
                    <a:pt x="0" y="1892173"/>
                  </a:moveTo>
                  <a:lnTo>
                    <a:pt x="5959475" y="1892173"/>
                  </a:lnTo>
                  <a:lnTo>
                    <a:pt x="59594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889691" y="7523788"/>
            <a:ext cx="2242976" cy="2447687"/>
            <a:chOff x="0" y="0"/>
            <a:chExt cx="2242972" cy="24476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42947" cy="2447671"/>
            </a:xfrm>
            <a:custGeom>
              <a:avLst/>
              <a:gdLst/>
              <a:ahLst/>
              <a:cxnLst/>
              <a:rect l="l" t="t" r="r" b="b"/>
              <a:pathLst>
                <a:path w="2242947" h="2447671">
                  <a:moveTo>
                    <a:pt x="0" y="2447671"/>
                  </a:moveTo>
                  <a:lnTo>
                    <a:pt x="2242947" y="2447671"/>
                  </a:lnTo>
                  <a:lnTo>
                    <a:pt x="22429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066537" y="2940910"/>
            <a:ext cx="11480168" cy="458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522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- Complete hiring flow implemented.</a:t>
            </a:r>
          </a:p>
          <a:p>
            <a:pPr algn="l">
              <a:lnSpc>
                <a:spcPts val="7275"/>
              </a:lnSpc>
            </a:pPr>
            <a:r>
              <a:rPr lang="en-US" sz="522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- Secure and scalable system.</a:t>
            </a:r>
          </a:p>
          <a:p>
            <a:pPr algn="l">
              <a:lnSpc>
                <a:spcPts val="7275"/>
              </a:lnSpc>
            </a:pPr>
            <a:r>
              <a:rPr lang="en-US" sz="522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- Real-time tracking and feedback.</a:t>
            </a:r>
          </a:p>
          <a:p>
            <a:pPr algn="l">
              <a:lnSpc>
                <a:spcPts val="7275"/>
              </a:lnSpc>
            </a:pPr>
            <a:r>
              <a:rPr lang="en-US" sz="5222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- Supports startup and graduate needs.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55580" y="901398"/>
            <a:ext cx="3570246" cy="84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7"/>
              </a:lnSpc>
            </a:pPr>
            <a:r>
              <a:rPr lang="en-US" sz="464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3503" y="7277100"/>
            <a:ext cx="2222497" cy="2425703"/>
          </a:xfrm>
          <a:custGeom>
            <a:avLst/>
            <a:gdLst/>
            <a:ahLst/>
            <a:cxnLst/>
            <a:rect l="l" t="t" r="r" b="b"/>
            <a:pathLst>
              <a:path w="2222497" h="2425703">
                <a:moveTo>
                  <a:pt x="0" y="0"/>
                </a:moveTo>
                <a:lnTo>
                  <a:pt x="2222497" y="0"/>
                </a:lnTo>
                <a:lnTo>
                  <a:pt x="2222497" y="2425703"/>
                </a:lnTo>
                <a:lnTo>
                  <a:pt x="0" y="242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4590" y="214713"/>
            <a:ext cx="7610342" cy="3973049"/>
          </a:xfrm>
          <a:custGeom>
            <a:avLst/>
            <a:gdLst/>
            <a:ahLst/>
            <a:cxnLst/>
            <a:rect l="l" t="t" r="r" b="b"/>
            <a:pathLst>
              <a:path w="7610342" h="3973049">
                <a:moveTo>
                  <a:pt x="0" y="0"/>
                </a:moveTo>
                <a:lnTo>
                  <a:pt x="7610342" y="0"/>
                </a:lnTo>
                <a:lnTo>
                  <a:pt x="7610342" y="3973049"/>
                </a:lnTo>
                <a:lnTo>
                  <a:pt x="0" y="3973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3500" y="7226303"/>
            <a:ext cx="3657600" cy="3060697"/>
          </a:xfrm>
          <a:custGeom>
            <a:avLst/>
            <a:gdLst/>
            <a:ahLst/>
            <a:cxnLst/>
            <a:rect l="l" t="t" r="r" b="b"/>
            <a:pathLst>
              <a:path w="3657600" h="3060697">
                <a:moveTo>
                  <a:pt x="0" y="0"/>
                </a:moveTo>
                <a:lnTo>
                  <a:pt x="3657600" y="0"/>
                </a:lnTo>
                <a:lnTo>
                  <a:pt x="3657600" y="3060697"/>
                </a:lnTo>
                <a:lnTo>
                  <a:pt x="0" y="3060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3500" y="7208272"/>
            <a:ext cx="3656076" cy="3078728"/>
            <a:chOff x="0" y="0"/>
            <a:chExt cx="3656076" cy="30787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6076" cy="3078734"/>
            </a:xfrm>
            <a:custGeom>
              <a:avLst/>
              <a:gdLst/>
              <a:ahLst/>
              <a:cxnLst/>
              <a:rect l="l" t="t" r="r" b="b"/>
              <a:pathLst>
                <a:path w="3656076" h="3078734">
                  <a:moveTo>
                    <a:pt x="0" y="0"/>
                  </a:moveTo>
                  <a:lnTo>
                    <a:pt x="0" y="3078734"/>
                  </a:lnTo>
                  <a:lnTo>
                    <a:pt x="3656076" y="3078734"/>
                  </a:lnTo>
                  <a:lnTo>
                    <a:pt x="365607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484590" y="207121"/>
            <a:ext cx="7623620" cy="3993623"/>
            <a:chOff x="0" y="0"/>
            <a:chExt cx="7623620" cy="3993629"/>
          </a:xfrm>
        </p:grpSpPr>
        <p:sp>
          <p:nvSpPr>
            <p:cNvPr id="8" name="Freeform 8"/>
            <p:cNvSpPr/>
            <p:nvPr/>
          </p:nvSpPr>
          <p:spPr>
            <a:xfrm>
              <a:off x="1470914" y="63500"/>
              <a:ext cx="4681728" cy="1486408"/>
            </a:xfrm>
            <a:custGeom>
              <a:avLst/>
              <a:gdLst/>
              <a:ahLst/>
              <a:cxnLst/>
              <a:rect l="l" t="t" r="r" b="b"/>
              <a:pathLst>
                <a:path w="4681728" h="1486408">
                  <a:moveTo>
                    <a:pt x="0" y="1486408"/>
                  </a:moveTo>
                  <a:lnTo>
                    <a:pt x="4681728" y="1486408"/>
                  </a:lnTo>
                  <a:lnTo>
                    <a:pt x="46817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3500" y="1549908"/>
              <a:ext cx="7496556" cy="2380234"/>
            </a:xfrm>
            <a:custGeom>
              <a:avLst/>
              <a:gdLst/>
              <a:ahLst/>
              <a:cxnLst/>
              <a:rect l="l" t="t" r="r" b="b"/>
              <a:pathLst>
                <a:path w="7496556" h="2380234">
                  <a:moveTo>
                    <a:pt x="0" y="2380234"/>
                  </a:moveTo>
                  <a:lnTo>
                    <a:pt x="7496556" y="2380234"/>
                  </a:lnTo>
                  <a:lnTo>
                    <a:pt x="74965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285425" y="7260374"/>
            <a:ext cx="2242976" cy="2447687"/>
            <a:chOff x="0" y="0"/>
            <a:chExt cx="2242972" cy="24476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42947" cy="2447671"/>
            </a:xfrm>
            <a:custGeom>
              <a:avLst/>
              <a:gdLst/>
              <a:ahLst/>
              <a:cxnLst/>
              <a:rect l="l" t="t" r="r" b="b"/>
              <a:pathLst>
                <a:path w="2242947" h="2447671">
                  <a:moveTo>
                    <a:pt x="0" y="2447671"/>
                  </a:moveTo>
                  <a:lnTo>
                    <a:pt x="2242947" y="2447671"/>
                  </a:lnTo>
                  <a:lnTo>
                    <a:pt x="22429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446185" y="3064414"/>
            <a:ext cx="7648746" cy="467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23"/>
              </a:lnSpc>
            </a:pPr>
            <a:endParaRPr/>
          </a:p>
          <a:p>
            <a:pPr algn="ctr">
              <a:lnSpc>
                <a:spcPts val="9338"/>
              </a:lnSpc>
            </a:pPr>
            <a:r>
              <a:rPr lang="en-US" sz="4156">
                <a:solidFill>
                  <a:srgbClr val="FFF5F0"/>
                </a:solidFill>
                <a:latin typeface="Baloo Thambi"/>
                <a:ea typeface="Baloo Thambi"/>
                <a:cs typeface="Baloo Thambi"/>
                <a:sym typeface="Baloo Thambi"/>
              </a:rPr>
              <a:t>Mobile app Version Real Payment system For Coins</a:t>
            </a:r>
          </a:p>
          <a:p>
            <a:pPr algn="ctr">
              <a:lnSpc>
                <a:spcPts val="8407"/>
              </a:lnSpc>
            </a:pPr>
            <a:r>
              <a:rPr lang="en-US" sz="4057">
                <a:solidFill>
                  <a:srgbClr val="FFF5F0"/>
                </a:solidFill>
                <a:latin typeface="Baloo Thambi"/>
                <a:ea typeface="Baloo Thambi"/>
                <a:cs typeface="Baloo Thambi"/>
                <a:sym typeface="Baloo Thambi"/>
              </a:rPr>
              <a:t>Admin analytics dasboard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96315" y="330260"/>
            <a:ext cx="3565131" cy="87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4799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Future Plans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46185" y="7812643"/>
            <a:ext cx="7854229" cy="955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4"/>
              </a:lnSpc>
            </a:pPr>
            <a:r>
              <a:rPr lang="en-US" sz="4099">
                <a:solidFill>
                  <a:srgbClr val="FFF5F0"/>
                </a:solidFill>
                <a:latin typeface="Baloo Thambi"/>
                <a:ea typeface="Baloo Thambi"/>
                <a:cs typeface="Baloo Thambi"/>
                <a:sym typeface="Baloo Thambi"/>
              </a:rPr>
              <a:t>AI-baseed job recommendations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05473" y="2089033"/>
            <a:ext cx="5677054" cy="112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8"/>
              </a:lnSpc>
            </a:pPr>
            <a:r>
              <a:rPr lang="en-US" sz="6599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What is next?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8941308"/>
            <a:ext cx="10226050" cy="1409195"/>
          </a:xfrm>
          <a:custGeom>
            <a:avLst/>
            <a:gdLst/>
            <a:ahLst/>
            <a:cxnLst/>
            <a:rect l="l" t="t" r="r" b="b"/>
            <a:pathLst>
              <a:path w="10226050" h="1409195">
                <a:moveTo>
                  <a:pt x="0" y="0"/>
                </a:moveTo>
                <a:lnTo>
                  <a:pt x="10226049" y="0"/>
                </a:lnTo>
                <a:lnTo>
                  <a:pt x="10226049" y="1409195"/>
                </a:lnTo>
                <a:lnTo>
                  <a:pt x="0" y="1409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833205" y="5071605"/>
            <a:ext cx="6722640" cy="567242"/>
            <a:chOff x="0" y="0"/>
            <a:chExt cx="6722643" cy="567246"/>
          </a:xfrm>
        </p:grpSpPr>
        <p:sp>
          <p:nvSpPr>
            <p:cNvPr id="4" name="Freeform 4"/>
            <p:cNvSpPr/>
            <p:nvPr/>
          </p:nvSpPr>
          <p:spPr>
            <a:xfrm>
              <a:off x="-64770" y="0"/>
              <a:ext cx="6812789" cy="567182"/>
            </a:xfrm>
            <a:custGeom>
              <a:avLst/>
              <a:gdLst/>
              <a:ahLst/>
              <a:cxnLst/>
              <a:rect l="l" t="t" r="r" b="b"/>
              <a:pathLst>
                <a:path w="6812789" h="567182">
                  <a:moveTo>
                    <a:pt x="5690616" y="0"/>
                  </a:moveTo>
                  <a:cubicBezTo>
                    <a:pt x="5654421" y="0"/>
                    <a:pt x="5606796" y="64008"/>
                    <a:pt x="5531612" y="249555"/>
                  </a:cubicBezTo>
                  <a:cubicBezTo>
                    <a:pt x="5511546" y="299974"/>
                    <a:pt x="5493131" y="319405"/>
                    <a:pt x="5475478" y="319405"/>
                  </a:cubicBezTo>
                  <a:cubicBezTo>
                    <a:pt x="5415661" y="319405"/>
                    <a:pt x="5364607" y="96266"/>
                    <a:pt x="5288026" y="96266"/>
                  </a:cubicBezTo>
                  <a:cubicBezTo>
                    <a:pt x="5274945" y="96266"/>
                    <a:pt x="5261229" y="102743"/>
                    <a:pt x="5246497" y="117856"/>
                  </a:cubicBezTo>
                  <a:cubicBezTo>
                    <a:pt x="5153406" y="237363"/>
                    <a:pt x="5100320" y="283972"/>
                    <a:pt x="5055616" y="283972"/>
                  </a:cubicBezTo>
                  <a:cubicBezTo>
                    <a:pt x="4991227" y="283972"/>
                    <a:pt x="4944237" y="187198"/>
                    <a:pt x="4820412" y="72136"/>
                  </a:cubicBezTo>
                  <a:cubicBezTo>
                    <a:pt x="4806950" y="59309"/>
                    <a:pt x="4795647" y="53086"/>
                    <a:pt x="4784979" y="53086"/>
                  </a:cubicBezTo>
                  <a:cubicBezTo>
                    <a:pt x="4771136" y="53086"/>
                    <a:pt x="4758817" y="63754"/>
                    <a:pt x="4745101" y="84328"/>
                  </a:cubicBezTo>
                  <a:cubicBezTo>
                    <a:pt x="4661789" y="234442"/>
                    <a:pt x="4610100" y="292608"/>
                    <a:pt x="4564634" y="292608"/>
                  </a:cubicBezTo>
                  <a:cubicBezTo>
                    <a:pt x="4499229" y="292608"/>
                    <a:pt x="4446270" y="172720"/>
                    <a:pt x="4329811" y="33274"/>
                  </a:cubicBezTo>
                  <a:cubicBezTo>
                    <a:pt x="4317111" y="18161"/>
                    <a:pt x="4305173" y="10668"/>
                    <a:pt x="4293362" y="10668"/>
                  </a:cubicBezTo>
                  <a:cubicBezTo>
                    <a:pt x="4280154" y="10668"/>
                    <a:pt x="4267327" y="20066"/>
                    <a:pt x="4254500" y="38608"/>
                  </a:cubicBezTo>
                  <a:cubicBezTo>
                    <a:pt x="4137787" y="228219"/>
                    <a:pt x="4087749" y="317881"/>
                    <a:pt x="4031361" y="317881"/>
                  </a:cubicBezTo>
                  <a:cubicBezTo>
                    <a:pt x="3975354" y="317881"/>
                    <a:pt x="3913124" y="229489"/>
                    <a:pt x="3773170" y="62865"/>
                  </a:cubicBezTo>
                  <a:cubicBezTo>
                    <a:pt x="3758819" y="56769"/>
                    <a:pt x="3745611" y="53975"/>
                    <a:pt x="3733292" y="53975"/>
                  </a:cubicBezTo>
                  <a:cubicBezTo>
                    <a:pt x="3618611" y="53975"/>
                    <a:pt x="3585210" y="295021"/>
                    <a:pt x="3488182" y="295021"/>
                  </a:cubicBezTo>
                  <a:cubicBezTo>
                    <a:pt x="3447415" y="295021"/>
                    <a:pt x="3395473" y="252476"/>
                    <a:pt x="3321431" y="131445"/>
                  </a:cubicBezTo>
                  <a:cubicBezTo>
                    <a:pt x="3282188" y="67945"/>
                    <a:pt x="3250057" y="43561"/>
                    <a:pt x="3221736" y="43561"/>
                  </a:cubicBezTo>
                  <a:cubicBezTo>
                    <a:pt x="3143123" y="43561"/>
                    <a:pt x="3092577" y="230251"/>
                    <a:pt x="2994787" y="291465"/>
                  </a:cubicBezTo>
                  <a:cubicBezTo>
                    <a:pt x="2981960" y="300609"/>
                    <a:pt x="2969895" y="304673"/>
                    <a:pt x="2958465" y="304673"/>
                  </a:cubicBezTo>
                  <a:cubicBezTo>
                    <a:pt x="2867533" y="304673"/>
                    <a:pt x="2814193" y="48006"/>
                    <a:pt x="2725928" y="46736"/>
                  </a:cubicBezTo>
                  <a:cubicBezTo>
                    <a:pt x="2725801" y="46736"/>
                    <a:pt x="2725547" y="46736"/>
                    <a:pt x="2725420" y="46736"/>
                  </a:cubicBezTo>
                  <a:cubicBezTo>
                    <a:pt x="2621661" y="46736"/>
                    <a:pt x="2586101" y="346075"/>
                    <a:pt x="2449195" y="346075"/>
                  </a:cubicBezTo>
                  <a:cubicBezTo>
                    <a:pt x="2391537" y="346075"/>
                    <a:pt x="2315972" y="292989"/>
                    <a:pt x="2209673" y="142240"/>
                  </a:cubicBezTo>
                  <a:cubicBezTo>
                    <a:pt x="2176018" y="100330"/>
                    <a:pt x="2147824" y="83693"/>
                    <a:pt x="2123313" y="83693"/>
                  </a:cubicBezTo>
                  <a:cubicBezTo>
                    <a:pt x="2026539" y="83693"/>
                    <a:pt x="1986407" y="343408"/>
                    <a:pt x="1887601" y="343408"/>
                  </a:cubicBezTo>
                  <a:cubicBezTo>
                    <a:pt x="1846580" y="343408"/>
                    <a:pt x="1795399" y="298577"/>
                    <a:pt x="1725803" y="171831"/>
                  </a:cubicBezTo>
                  <a:cubicBezTo>
                    <a:pt x="1689227" y="134493"/>
                    <a:pt x="1659763" y="119634"/>
                    <a:pt x="1635125" y="119634"/>
                  </a:cubicBezTo>
                  <a:cubicBezTo>
                    <a:pt x="1535557" y="119634"/>
                    <a:pt x="1515618" y="363601"/>
                    <a:pt x="1435735" y="363601"/>
                  </a:cubicBezTo>
                  <a:cubicBezTo>
                    <a:pt x="1395603" y="363601"/>
                    <a:pt x="1340485" y="302260"/>
                    <a:pt x="1252601" y="117983"/>
                  </a:cubicBezTo>
                  <a:cubicBezTo>
                    <a:pt x="1233424" y="98425"/>
                    <a:pt x="1215898" y="90043"/>
                    <a:pt x="1199515" y="90043"/>
                  </a:cubicBezTo>
                  <a:cubicBezTo>
                    <a:pt x="1119251" y="90043"/>
                    <a:pt x="1068832" y="289941"/>
                    <a:pt x="1017397" y="342392"/>
                  </a:cubicBezTo>
                  <a:cubicBezTo>
                    <a:pt x="988695" y="382524"/>
                    <a:pt x="964184" y="398653"/>
                    <a:pt x="942340" y="398653"/>
                  </a:cubicBezTo>
                  <a:cubicBezTo>
                    <a:pt x="852932" y="398526"/>
                    <a:pt x="809117" y="127000"/>
                    <a:pt x="715772" y="127000"/>
                  </a:cubicBezTo>
                  <a:cubicBezTo>
                    <a:pt x="668655" y="127000"/>
                    <a:pt x="608965" y="196088"/>
                    <a:pt x="524383" y="404114"/>
                  </a:cubicBezTo>
                  <a:cubicBezTo>
                    <a:pt x="514096" y="412242"/>
                    <a:pt x="504952" y="415925"/>
                    <a:pt x="497078" y="415925"/>
                  </a:cubicBezTo>
                  <a:cubicBezTo>
                    <a:pt x="423672" y="415925"/>
                    <a:pt x="439293" y="107061"/>
                    <a:pt x="348488" y="107061"/>
                  </a:cubicBezTo>
                  <a:cubicBezTo>
                    <a:pt x="342646" y="107061"/>
                    <a:pt x="336296" y="108331"/>
                    <a:pt x="329565" y="111125"/>
                  </a:cubicBezTo>
                  <a:cubicBezTo>
                    <a:pt x="267208" y="167386"/>
                    <a:pt x="0" y="567182"/>
                    <a:pt x="79375" y="567182"/>
                  </a:cubicBezTo>
                  <a:cubicBezTo>
                    <a:pt x="89154" y="567182"/>
                    <a:pt x="104013" y="561213"/>
                    <a:pt x="125095" y="547878"/>
                  </a:cubicBezTo>
                  <a:cubicBezTo>
                    <a:pt x="223266" y="484759"/>
                    <a:pt x="235331" y="335534"/>
                    <a:pt x="324104" y="268224"/>
                  </a:cubicBezTo>
                  <a:cubicBezTo>
                    <a:pt x="391287" y="336804"/>
                    <a:pt x="410083" y="511556"/>
                    <a:pt x="497459" y="561213"/>
                  </a:cubicBezTo>
                  <a:cubicBezTo>
                    <a:pt x="602234" y="520573"/>
                    <a:pt x="625348" y="256794"/>
                    <a:pt x="728345" y="256794"/>
                  </a:cubicBezTo>
                  <a:cubicBezTo>
                    <a:pt x="731139" y="256794"/>
                    <a:pt x="733933" y="256921"/>
                    <a:pt x="736727" y="257302"/>
                  </a:cubicBezTo>
                  <a:cubicBezTo>
                    <a:pt x="813054" y="306197"/>
                    <a:pt x="901065" y="508508"/>
                    <a:pt x="988441" y="508508"/>
                  </a:cubicBezTo>
                  <a:cubicBezTo>
                    <a:pt x="999617" y="508508"/>
                    <a:pt x="1010666" y="505206"/>
                    <a:pt x="1021715" y="497967"/>
                  </a:cubicBezTo>
                  <a:cubicBezTo>
                    <a:pt x="1115060" y="330073"/>
                    <a:pt x="1144524" y="245999"/>
                    <a:pt x="1182497" y="245999"/>
                  </a:cubicBezTo>
                  <a:cubicBezTo>
                    <a:pt x="1217803" y="245999"/>
                    <a:pt x="1260475" y="318643"/>
                    <a:pt x="1368552" y="464439"/>
                  </a:cubicBezTo>
                  <a:cubicBezTo>
                    <a:pt x="1391412" y="494792"/>
                    <a:pt x="1412494" y="507365"/>
                    <a:pt x="1432306" y="507365"/>
                  </a:cubicBezTo>
                  <a:cubicBezTo>
                    <a:pt x="1522476" y="507365"/>
                    <a:pt x="1585341" y="248666"/>
                    <a:pt x="1656334" y="248666"/>
                  </a:cubicBezTo>
                  <a:cubicBezTo>
                    <a:pt x="1669034" y="248666"/>
                    <a:pt x="1681861" y="256921"/>
                    <a:pt x="1695323" y="276225"/>
                  </a:cubicBezTo>
                  <a:cubicBezTo>
                    <a:pt x="1751584" y="356870"/>
                    <a:pt x="1828800" y="476885"/>
                    <a:pt x="1903730" y="476885"/>
                  </a:cubicBezTo>
                  <a:cubicBezTo>
                    <a:pt x="1923669" y="476885"/>
                    <a:pt x="1943608" y="468376"/>
                    <a:pt x="1962785" y="448310"/>
                  </a:cubicBezTo>
                  <a:cubicBezTo>
                    <a:pt x="2028444" y="392430"/>
                    <a:pt x="2069846" y="197993"/>
                    <a:pt x="2158619" y="197993"/>
                  </a:cubicBezTo>
                  <a:cubicBezTo>
                    <a:pt x="2168017" y="197993"/>
                    <a:pt x="2178050" y="200152"/>
                    <a:pt x="2188591" y="204978"/>
                  </a:cubicBezTo>
                  <a:cubicBezTo>
                    <a:pt x="2267712" y="251206"/>
                    <a:pt x="2356866" y="447675"/>
                    <a:pt x="2463927" y="447675"/>
                  </a:cubicBezTo>
                  <a:cubicBezTo>
                    <a:pt x="2487676" y="447675"/>
                    <a:pt x="2512441" y="438023"/>
                    <a:pt x="2538095" y="414782"/>
                  </a:cubicBezTo>
                  <a:cubicBezTo>
                    <a:pt x="2623185" y="337439"/>
                    <a:pt x="2696210" y="186436"/>
                    <a:pt x="2741549" y="186436"/>
                  </a:cubicBezTo>
                  <a:cubicBezTo>
                    <a:pt x="2750566" y="186436"/>
                    <a:pt x="2758567" y="192532"/>
                    <a:pt x="2765298" y="206375"/>
                  </a:cubicBezTo>
                  <a:cubicBezTo>
                    <a:pt x="2831084" y="341122"/>
                    <a:pt x="2888107" y="403479"/>
                    <a:pt x="2949702" y="403479"/>
                  </a:cubicBezTo>
                  <a:cubicBezTo>
                    <a:pt x="3016631" y="403479"/>
                    <a:pt x="3088894" y="329946"/>
                    <a:pt x="3183255" y="195580"/>
                  </a:cubicBezTo>
                  <a:cubicBezTo>
                    <a:pt x="3196082" y="177419"/>
                    <a:pt x="3210179" y="169672"/>
                    <a:pt x="3225165" y="169672"/>
                  </a:cubicBezTo>
                  <a:cubicBezTo>
                    <a:pt x="3304413" y="169672"/>
                    <a:pt x="3409061" y="385572"/>
                    <a:pt x="3487039" y="416052"/>
                  </a:cubicBezTo>
                  <a:cubicBezTo>
                    <a:pt x="3497326" y="421386"/>
                    <a:pt x="3506851" y="423799"/>
                    <a:pt x="3515868" y="423799"/>
                  </a:cubicBezTo>
                  <a:cubicBezTo>
                    <a:pt x="3594989" y="423799"/>
                    <a:pt x="3629152" y="235458"/>
                    <a:pt x="3708908" y="195580"/>
                  </a:cubicBezTo>
                  <a:cubicBezTo>
                    <a:pt x="3727069" y="177927"/>
                    <a:pt x="3745230" y="170307"/>
                    <a:pt x="3763518" y="170307"/>
                  </a:cubicBezTo>
                  <a:cubicBezTo>
                    <a:pt x="3860546" y="170307"/>
                    <a:pt x="3958971" y="383286"/>
                    <a:pt x="4051681" y="424053"/>
                  </a:cubicBezTo>
                  <a:cubicBezTo>
                    <a:pt x="4058920" y="426339"/>
                    <a:pt x="4065905" y="427482"/>
                    <a:pt x="4072763" y="427482"/>
                  </a:cubicBezTo>
                  <a:cubicBezTo>
                    <a:pt x="4182237" y="427482"/>
                    <a:pt x="4235069" y="146177"/>
                    <a:pt x="4324731" y="146177"/>
                  </a:cubicBezTo>
                  <a:cubicBezTo>
                    <a:pt x="4356354" y="146177"/>
                    <a:pt x="4392676" y="181229"/>
                    <a:pt x="4437634" y="276225"/>
                  </a:cubicBezTo>
                  <a:cubicBezTo>
                    <a:pt x="4515993" y="392938"/>
                    <a:pt x="4569714" y="434086"/>
                    <a:pt x="4610100" y="434086"/>
                  </a:cubicBezTo>
                  <a:cubicBezTo>
                    <a:pt x="4707255" y="434086"/>
                    <a:pt x="4726813" y="195453"/>
                    <a:pt x="4823587" y="195453"/>
                  </a:cubicBezTo>
                  <a:cubicBezTo>
                    <a:pt x="4864100" y="195453"/>
                    <a:pt x="4918075" y="237109"/>
                    <a:pt x="4996815" y="355473"/>
                  </a:cubicBezTo>
                  <a:cubicBezTo>
                    <a:pt x="5023993" y="393446"/>
                    <a:pt x="5046472" y="407924"/>
                    <a:pt x="5066792" y="407924"/>
                  </a:cubicBezTo>
                  <a:cubicBezTo>
                    <a:pt x="5116830" y="407924"/>
                    <a:pt x="5153152" y="320294"/>
                    <a:pt x="5210556" y="282956"/>
                  </a:cubicBezTo>
                  <a:cubicBezTo>
                    <a:pt x="5243703" y="233680"/>
                    <a:pt x="5271643" y="214503"/>
                    <a:pt x="5296154" y="214503"/>
                  </a:cubicBezTo>
                  <a:cubicBezTo>
                    <a:pt x="5382641" y="214503"/>
                    <a:pt x="5426964" y="453390"/>
                    <a:pt x="5512181" y="453390"/>
                  </a:cubicBezTo>
                  <a:cubicBezTo>
                    <a:pt x="5522214" y="453390"/>
                    <a:pt x="5532628" y="450088"/>
                    <a:pt x="5543931" y="442849"/>
                  </a:cubicBezTo>
                  <a:cubicBezTo>
                    <a:pt x="5588762" y="359156"/>
                    <a:pt x="5641721" y="115316"/>
                    <a:pt x="5684901" y="115316"/>
                  </a:cubicBezTo>
                  <a:cubicBezTo>
                    <a:pt x="5690998" y="115316"/>
                    <a:pt x="5696839" y="120142"/>
                    <a:pt x="5702555" y="130937"/>
                  </a:cubicBezTo>
                  <a:cubicBezTo>
                    <a:pt x="5770753" y="259080"/>
                    <a:pt x="5816220" y="426593"/>
                    <a:pt x="5915407" y="426593"/>
                  </a:cubicBezTo>
                  <a:cubicBezTo>
                    <a:pt x="5960746" y="426593"/>
                    <a:pt x="6017261" y="391541"/>
                    <a:pt x="6092445" y="301625"/>
                  </a:cubicBezTo>
                  <a:cubicBezTo>
                    <a:pt x="6154040" y="228092"/>
                    <a:pt x="6185536" y="161163"/>
                    <a:pt x="6215127" y="161163"/>
                  </a:cubicBezTo>
                  <a:cubicBezTo>
                    <a:pt x="6225541" y="161163"/>
                    <a:pt x="6235828" y="169418"/>
                    <a:pt x="6247004" y="188722"/>
                  </a:cubicBezTo>
                  <a:cubicBezTo>
                    <a:pt x="6332094" y="332613"/>
                    <a:pt x="6376417" y="428371"/>
                    <a:pt x="6427979" y="428371"/>
                  </a:cubicBezTo>
                  <a:cubicBezTo>
                    <a:pt x="6470778" y="428371"/>
                    <a:pt x="6518657" y="362077"/>
                    <a:pt x="6599302" y="202184"/>
                  </a:cubicBezTo>
                  <a:cubicBezTo>
                    <a:pt x="6605398" y="190119"/>
                    <a:pt x="6611240" y="185674"/>
                    <a:pt x="6616574" y="185674"/>
                  </a:cubicBezTo>
                  <a:cubicBezTo>
                    <a:pt x="6624194" y="185674"/>
                    <a:pt x="6630925" y="194818"/>
                    <a:pt x="6635624" y="203581"/>
                  </a:cubicBezTo>
                  <a:cubicBezTo>
                    <a:pt x="6679566" y="259080"/>
                    <a:pt x="6735446" y="445643"/>
                    <a:pt x="6768974" y="445643"/>
                  </a:cubicBezTo>
                  <a:cubicBezTo>
                    <a:pt x="6774435" y="445643"/>
                    <a:pt x="6779388" y="440690"/>
                    <a:pt x="6783452" y="429387"/>
                  </a:cubicBezTo>
                  <a:cubicBezTo>
                    <a:pt x="6812789" y="351155"/>
                    <a:pt x="6681344" y="78867"/>
                    <a:pt x="6595873" y="78867"/>
                  </a:cubicBezTo>
                  <a:cubicBezTo>
                    <a:pt x="6575553" y="78867"/>
                    <a:pt x="6557900" y="94234"/>
                    <a:pt x="6545581" y="131064"/>
                  </a:cubicBezTo>
                  <a:cubicBezTo>
                    <a:pt x="6498083" y="274955"/>
                    <a:pt x="6461507" y="327025"/>
                    <a:pt x="6429249" y="327025"/>
                  </a:cubicBezTo>
                  <a:cubicBezTo>
                    <a:pt x="6371972" y="327025"/>
                    <a:pt x="6328665" y="162941"/>
                    <a:pt x="6263260" y="57150"/>
                  </a:cubicBezTo>
                  <a:cubicBezTo>
                    <a:pt x="6249544" y="43307"/>
                    <a:pt x="6236082" y="37211"/>
                    <a:pt x="6222747" y="37211"/>
                  </a:cubicBezTo>
                  <a:cubicBezTo>
                    <a:pt x="6138800" y="37211"/>
                    <a:pt x="6059679" y="275336"/>
                    <a:pt x="5971541" y="312547"/>
                  </a:cubicBezTo>
                  <a:cubicBezTo>
                    <a:pt x="5961381" y="315087"/>
                    <a:pt x="5951856" y="316357"/>
                    <a:pt x="5942712" y="316357"/>
                  </a:cubicBezTo>
                  <a:cubicBezTo>
                    <a:pt x="5795645" y="316484"/>
                    <a:pt x="5771261" y="0"/>
                    <a:pt x="56906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7628620" y="-63503"/>
            <a:ext cx="10722874" cy="1404528"/>
          </a:xfrm>
          <a:custGeom>
            <a:avLst/>
            <a:gdLst/>
            <a:ahLst/>
            <a:cxnLst/>
            <a:rect l="l" t="t" r="r" b="b"/>
            <a:pathLst>
              <a:path w="10722874" h="1404528">
                <a:moveTo>
                  <a:pt x="0" y="0"/>
                </a:moveTo>
                <a:lnTo>
                  <a:pt x="10722874" y="0"/>
                </a:lnTo>
                <a:lnTo>
                  <a:pt x="10722874" y="1404528"/>
                </a:lnTo>
                <a:lnTo>
                  <a:pt x="0" y="1404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108469" y="7915866"/>
            <a:ext cx="3179531" cy="2371134"/>
          </a:xfrm>
          <a:custGeom>
            <a:avLst/>
            <a:gdLst/>
            <a:ahLst/>
            <a:cxnLst/>
            <a:rect l="l" t="t" r="r" b="b"/>
            <a:pathLst>
              <a:path w="3179531" h="2371134">
                <a:moveTo>
                  <a:pt x="0" y="0"/>
                </a:moveTo>
                <a:lnTo>
                  <a:pt x="3179531" y="0"/>
                </a:lnTo>
                <a:lnTo>
                  <a:pt x="3179531" y="2371134"/>
                </a:lnTo>
                <a:lnTo>
                  <a:pt x="0" y="23711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649750" y="545411"/>
            <a:ext cx="1679067" cy="1734826"/>
            <a:chOff x="0" y="0"/>
            <a:chExt cx="2238756" cy="23131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8756" cy="2313051"/>
            </a:xfrm>
            <a:custGeom>
              <a:avLst/>
              <a:gdLst/>
              <a:ahLst/>
              <a:cxnLst/>
              <a:rect l="l" t="t" r="r" b="b"/>
              <a:pathLst>
                <a:path w="2238756" h="2313051">
                  <a:moveTo>
                    <a:pt x="381127" y="0"/>
                  </a:moveTo>
                  <a:cubicBezTo>
                    <a:pt x="170815" y="254"/>
                    <a:pt x="0" y="170688"/>
                    <a:pt x="0" y="381508"/>
                  </a:cubicBezTo>
                  <a:lnTo>
                    <a:pt x="0" y="1932432"/>
                  </a:lnTo>
                  <a:cubicBezTo>
                    <a:pt x="0" y="2134235"/>
                    <a:pt x="156845" y="2299843"/>
                    <a:pt x="355854" y="2313051"/>
                  </a:cubicBezTo>
                  <a:lnTo>
                    <a:pt x="1882902" y="2313051"/>
                  </a:lnTo>
                  <a:cubicBezTo>
                    <a:pt x="2081403" y="2299843"/>
                    <a:pt x="2238756" y="2134616"/>
                    <a:pt x="2238756" y="1932432"/>
                  </a:cubicBezTo>
                  <a:lnTo>
                    <a:pt x="2238756" y="381508"/>
                  </a:lnTo>
                  <a:cubicBezTo>
                    <a:pt x="2238756" y="171196"/>
                    <a:pt x="2068449" y="254"/>
                    <a:pt x="1857629" y="0"/>
                  </a:cubicBezTo>
                  <a:close/>
                </a:path>
              </a:pathLst>
            </a:custGeom>
            <a:blipFill>
              <a:blip r:embed="rId8"/>
              <a:stretch>
                <a:fillRect l="-1910" r="-1819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2629462" y="525123"/>
            <a:ext cx="1719653" cy="1776051"/>
          </a:xfrm>
          <a:custGeom>
            <a:avLst/>
            <a:gdLst/>
            <a:ahLst/>
            <a:cxnLst/>
            <a:rect l="l" t="t" r="r" b="b"/>
            <a:pathLst>
              <a:path w="1719653" h="1776051">
                <a:moveTo>
                  <a:pt x="0" y="0"/>
                </a:moveTo>
                <a:lnTo>
                  <a:pt x="1719653" y="0"/>
                </a:lnTo>
                <a:lnTo>
                  <a:pt x="1719653" y="1776050"/>
                </a:lnTo>
                <a:lnTo>
                  <a:pt x="0" y="1776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71290" y="555146"/>
            <a:ext cx="1660236" cy="1715376"/>
            <a:chOff x="0" y="0"/>
            <a:chExt cx="2213648" cy="22871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13610" cy="2287143"/>
            </a:xfrm>
            <a:custGeom>
              <a:avLst/>
              <a:gdLst/>
              <a:ahLst/>
              <a:cxnLst/>
              <a:rect l="l" t="t" r="r" b="b"/>
              <a:pathLst>
                <a:path w="2213610" h="2287143">
                  <a:moveTo>
                    <a:pt x="377317" y="0"/>
                  </a:moveTo>
                  <a:cubicBezTo>
                    <a:pt x="169164" y="0"/>
                    <a:pt x="0" y="168656"/>
                    <a:pt x="0" y="377190"/>
                  </a:cubicBezTo>
                  <a:lnTo>
                    <a:pt x="0" y="1910715"/>
                  </a:lnTo>
                  <a:cubicBezTo>
                    <a:pt x="0" y="2110359"/>
                    <a:pt x="155194" y="2274062"/>
                    <a:pt x="351790" y="2287143"/>
                  </a:cubicBezTo>
                  <a:lnTo>
                    <a:pt x="1861820" y="2287143"/>
                  </a:lnTo>
                  <a:cubicBezTo>
                    <a:pt x="2058162" y="2274062"/>
                    <a:pt x="2213610" y="2110740"/>
                    <a:pt x="2213610" y="1910715"/>
                  </a:cubicBezTo>
                  <a:lnTo>
                    <a:pt x="2213610" y="377190"/>
                  </a:lnTo>
                  <a:cubicBezTo>
                    <a:pt x="2213610" y="169164"/>
                    <a:pt x="2044954" y="0"/>
                    <a:pt x="1836420" y="0"/>
                  </a:cubicBezTo>
                  <a:close/>
                </a:path>
              </a:pathLst>
            </a:custGeom>
            <a:blipFill>
              <a:blip r:embed="rId11"/>
              <a:stretch>
                <a:fillRect l="-1679" r="-1643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551221" y="535076"/>
            <a:ext cx="1700365" cy="1756134"/>
          </a:xfrm>
          <a:custGeom>
            <a:avLst/>
            <a:gdLst/>
            <a:ahLst/>
            <a:cxnLst/>
            <a:rect l="l" t="t" r="r" b="b"/>
            <a:pathLst>
              <a:path w="1700365" h="1756134">
                <a:moveTo>
                  <a:pt x="0" y="0"/>
                </a:moveTo>
                <a:lnTo>
                  <a:pt x="1700365" y="0"/>
                </a:lnTo>
                <a:lnTo>
                  <a:pt x="1700365" y="1756134"/>
                </a:lnTo>
                <a:lnTo>
                  <a:pt x="0" y="17561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0" y="8999239"/>
            <a:ext cx="10099081" cy="1287761"/>
            <a:chOff x="0" y="0"/>
            <a:chExt cx="10099078" cy="12877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99040" cy="1287780"/>
            </a:xfrm>
            <a:custGeom>
              <a:avLst/>
              <a:gdLst/>
              <a:ahLst/>
              <a:cxnLst/>
              <a:rect l="l" t="t" r="r" b="b"/>
              <a:pathLst>
                <a:path w="10099040" h="1287780">
                  <a:moveTo>
                    <a:pt x="0" y="0"/>
                  </a:moveTo>
                  <a:lnTo>
                    <a:pt x="0" y="1287780"/>
                  </a:lnTo>
                  <a:lnTo>
                    <a:pt x="10099040" y="1287780"/>
                  </a:lnTo>
                  <a:lnTo>
                    <a:pt x="1009904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697693" y="4697368"/>
            <a:ext cx="6892614" cy="1165479"/>
            <a:chOff x="0" y="0"/>
            <a:chExt cx="6892620" cy="11654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92671" cy="1165479"/>
            </a:xfrm>
            <a:custGeom>
              <a:avLst/>
              <a:gdLst/>
              <a:ahLst/>
              <a:cxnLst/>
              <a:rect l="l" t="t" r="r" b="b"/>
              <a:pathLst>
                <a:path w="6892671" h="1165479">
                  <a:moveTo>
                    <a:pt x="0" y="1165479"/>
                  </a:moveTo>
                  <a:lnTo>
                    <a:pt x="6892671" y="1165479"/>
                  </a:lnTo>
                  <a:lnTo>
                    <a:pt x="68926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692123" y="0"/>
            <a:ext cx="10595877" cy="1283256"/>
            <a:chOff x="0" y="0"/>
            <a:chExt cx="10595877" cy="12832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595864" cy="1283208"/>
            </a:xfrm>
            <a:custGeom>
              <a:avLst/>
              <a:gdLst/>
              <a:ahLst/>
              <a:cxnLst/>
              <a:rect l="l" t="t" r="r" b="b"/>
              <a:pathLst>
                <a:path w="10595864" h="1283208">
                  <a:moveTo>
                    <a:pt x="0" y="0"/>
                  </a:moveTo>
                  <a:lnTo>
                    <a:pt x="0" y="1283208"/>
                  </a:lnTo>
                  <a:lnTo>
                    <a:pt x="10595864" y="1283208"/>
                  </a:lnTo>
                  <a:lnTo>
                    <a:pt x="1059586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5100611" y="7913008"/>
            <a:ext cx="3187389" cy="2373992"/>
            <a:chOff x="0" y="0"/>
            <a:chExt cx="3187395" cy="23739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87446" cy="2374011"/>
            </a:xfrm>
            <a:custGeom>
              <a:avLst/>
              <a:gdLst/>
              <a:ahLst/>
              <a:cxnLst/>
              <a:rect l="l" t="t" r="r" b="b"/>
              <a:pathLst>
                <a:path w="3187446" h="2374011">
                  <a:moveTo>
                    <a:pt x="0" y="0"/>
                  </a:moveTo>
                  <a:lnTo>
                    <a:pt x="0" y="2374011"/>
                  </a:lnTo>
                  <a:lnTo>
                    <a:pt x="3187446" y="2374011"/>
                  </a:lnTo>
                  <a:lnTo>
                    <a:pt x="318744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950753" y="2031787"/>
            <a:ext cx="6514128" cy="340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1"/>
              </a:lnSpc>
            </a:pPr>
            <a:r>
              <a:rPr lang="en-US" sz="14354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THANK YOU</a:t>
            </a:r>
          </a:p>
          <a:p>
            <a:pPr algn="ctr">
              <a:lnSpc>
                <a:spcPts val="5169"/>
              </a:lnSpc>
            </a:pPr>
            <a:endParaRPr lang="en-US" sz="14354">
              <a:solidFill>
                <a:srgbClr val="FFFFFF"/>
              </a:solidFill>
              <a:latin typeface="Baloo Thambi"/>
              <a:ea typeface="Baloo Thambi"/>
              <a:cs typeface="Baloo Thambi"/>
              <a:sym typeface="Baloo Thamb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050066" y="7135397"/>
            <a:ext cx="15333202" cy="60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Canva Sans"/>
                <a:ea typeface="Canva Sans"/>
                <a:cs typeface="Canva Sans"/>
                <a:sym typeface="Canva Sans"/>
              </a:rPr>
              <a:t>Project Repo link:</a:t>
            </a:r>
            <a:r>
              <a:rPr lang="en-US" sz="3399">
                <a:solidFill>
                  <a:srgbClr val="FFF5F0"/>
                </a:solidFill>
                <a:latin typeface="Canva Sans"/>
                <a:ea typeface="Canva Sans"/>
                <a:cs typeface="Canva Sans"/>
                <a:sym typeface="Canva Sans"/>
              </a:rPr>
              <a:t> https://github.com/Rahma-Sabry/WASLA-Platform.git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07898" y="6208927"/>
            <a:ext cx="64722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Canva Sans"/>
                <a:ea typeface="Canva Sans"/>
                <a:cs typeface="Canva Sans"/>
                <a:sym typeface="Canva Sans"/>
              </a:rPr>
              <a:t>Do you have any Questions?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023759" y="4639551"/>
            <a:ext cx="3849767" cy="221771"/>
            <a:chOff x="0" y="0"/>
            <a:chExt cx="3849764" cy="221767"/>
          </a:xfrm>
        </p:grpSpPr>
        <p:sp>
          <p:nvSpPr>
            <p:cNvPr id="3" name="Freeform 3"/>
            <p:cNvSpPr/>
            <p:nvPr/>
          </p:nvSpPr>
          <p:spPr>
            <a:xfrm>
              <a:off x="0" y="-254"/>
              <a:ext cx="3849497" cy="222123"/>
            </a:xfrm>
            <a:custGeom>
              <a:avLst/>
              <a:gdLst/>
              <a:ahLst/>
              <a:cxnLst/>
              <a:rect l="l" t="t" r="r" b="b"/>
              <a:pathLst>
                <a:path w="3849497" h="222123">
                  <a:moveTo>
                    <a:pt x="2627630" y="127254"/>
                  </a:move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lose/>
                  <a:moveTo>
                    <a:pt x="2121535" y="254"/>
                  </a:moveTo>
                  <a:cubicBezTo>
                    <a:pt x="2120519" y="254"/>
                    <a:pt x="2119757" y="508"/>
                    <a:pt x="2119122" y="889"/>
                  </a:cubicBezTo>
                  <a:cubicBezTo>
                    <a:pt x="2114931" y="3810"/>
                    <a:pt x="2110740" y="4699"/>
                    <a:pt x="2106422" y="4699"/>
                  </a:cubicBezTo>
                  <a:cubicBezTo>
                    <a:pt x="2100326" y="4699"/>
                    <a:pt x="2094230" y="2921"/>
                    <a:pt x="2087753" y="2921"/>
                  </a:cubicBezTo>
                  <a:cubicBezTo>
                    <a:pt x="2084705" y="2921"/>
                    <a:pt x="2081530" y="3302"/>
                    <a:pt x="2078355" y="4572"/>
                  </a:cubicBezTo>
                  <a:cubicBezTo>
                    <a:pt x="2075561" y="5588"/>
                    <a:pt x="2072386" y="5969"/>
                    <a:pt x="2069211" y="5969"/>
                  </a:cubicBezTo>
                  <a:cubicBezTo>
                    <a:pt x="2059305" y="5969"/>
                    <a:pt x="2047875" y="2286"/>
                    <a:pt x="2038096" y="2286"/>
                  </a:cubicBezTo>
                  <a:cubicBezTo>
                    <a:pt x="2034540" y="2286"/>
                    <a:pt x="2031111" y="2794"/>
                    <a:pt x="2028190" y="4191"/>
                  </a:cubicBezTo>
                  <a:cubicBezTo>
                    <a:pt x="2018919" y="7239"/>
                    <a:pt x="2009775" y="8763"/>
                    <a:pt x="2000504" y="8763"/>
                  </a:cubicBezTo>
                  <a:cubicBezTo>
                    <a:pt x="1991233" y="8763"/>
                    <a:pt x="1982216" y="7239"/>
                    <a:pt x="1973072" y="4318"/>
                  </a:cubicBezTo>
                  <a:cubicBezTo>
                    <a:pt x="1956562" y="4826"/>
                    <a:pt x="1940306" y="6858"/>
                    <a:pt x="1924177" y="10541"/>
                  </a:cubicBezTo>
                  <a:cubicBezTo>
                    <a:pt x="1923669" y="10541"/>
                    <a:pt x="1923161" y="10541"/>
                    <a:pt x="1922653" y="10541"/>
                  </a:cubicBezTo>
                  <a:cubicBezTo>
                    <a:pt x="1909699" y="10541"/>
                    <a:pt x="1896618" y="5588"/>
                    <a:pt x="1883664" y="5588"/>
                  </a:cubicBezTo>
                  <a:cubicBezTo>
                    <a:pt x="1876933" y="5588"/>
                    <a:pt x="1870202" y="6985"/>
                    <a:pt x="1863598" y="11049"/>
                  </a:cubicBezTo>
                  <a:cubicBezTo>
                    <a:pt x="1859026" y="7747"/>
                    <a:pt x="1854454" y="6731"/>
                    <a:pt x="1849755" y="6731"/>
                  </a:cubicBezTo>
                  <a:cubicBezTo>
                    <a:pt x="1840865" y="6731"/>
                    <a:pt x="1831721" y="10668"/>
                    <a:pt x="1822450" y="10668"/>
                  </a:cubicBezTo>
                  <a:cubicBezTo>
                    <a:pt x="1820291" y="10668"/>
                    <a:pt x="1818132" y="10414"/>
                    <a:pt x="1815846" y="9906"/>
                  </a:cubicBezTo>
                  <a:cubicBezTo>
                    <a:pt x="1807718" y="8763"/>
                    <a:pt x="1799590" y="8128"/>
                    <a:pt x="1791589" y="8128"/>
                  </a:cubicBezTo>
                  <a:cubicBezTo>
                    <a:pt x="1779905" y="8128"/>
                    <a:pt x="1768348" y="9398"/>
                    <a:pt x="1756791" y="11811"/>
                  </a:cubicBezTo>
                  <a:cubicBezTo>
                    <a:pt x="1723390" y="15367"/>
                    <a:pt x="1689989" y="17145"/>
                    <a:pt x="1656588" y="17145"/>
                  </a:cubicBezTo>
                  <a:cubicBezTo>
                    <a:pt x="1640332" y="17145"/>
                    <a:pt x="1624076" y="16764"/>
                    <a:pt x="1607693" y="15875"/>
                  </a:cubicBezTo>
                  <a:cubicBezTo>
                    <a:pt x="1603248" y="15748"/>
                    <a:pt x="1598930" y="15621"/>
                    <a:pt x="1594485" y="15621"/>
                  </a:cubicBezTo>
                  <a:cubicBezTo>
                    <a:pt x="1567180" y="15621"/>
                    <a:pt x="1539875" y="18669"/>
                    <a:pt x="1513459" y="18669"/>
                  </a:cubicBezTo>
                  <a:cubicBezTo>
                    <a:pt x="1496568" y="18669"/>
                    <a:pt x="1480185" y="17399"/>
                    <a:pt x="1464437" y="13208"/>
                  </a:cubicBezTo>
                  <a:lnTo>
                    <a:pt x="1429512" y="26924"/>
                  </a:lnTo>
                  <a:cubicBezTo>
                    <a:pt x="1420876" y="23495"/>
                    <a:pt x="1412494" y="17526"/>
                    <a:pt x="1407160" y="17526"/>
                  </a:cubicBezTo>
                  <a:cubicBezTo>
                    <a:pt x="1406271" y="17526"/>
                    <a:pt x="1405509" y="17653"/>
                    <a:pt x="1404874" y="18034"/>
                  </a:cubicBezTo>
                  <a:cubicBezTo>
                    <a:pt x="1395476" y="22225"/>
                    <a:pt x="1385697" y="24511"/>
                    <a:pt x="1375410" y="24892"/>
                  </a:cubicBezTo>
                  <a:cubicBezTo>
                    <a:pt x="1374267" y="24892"/>
                    <a:pt x="1373124" y="25019"/>
                    <a:pt x="1371981" y="25019"/>
                  </a:cubicBezTo>
                  <a:cubicBezTo>
                    <a:pt x="1362964" y="25019"/>
                    <a:pt x="1354074" y="23495"/>
                    <a:pt x="1345565" y="20574"/>
                  </a:cubicBezTo>
                  <a:cubicBezTo>
                    <a:pt x="1341374" y="19431"/>
                    <a:pt x="1337183" y="18923"/>
                    <a:pt x="1333119" y="18923"/>
                  </a:cubicBezTo>
                  <a:cubicBezTo>
                    <a:pt x="1317371" y="18923"/>
                    <a:pt x="1303147" y="26035"/>
                    <a:pt x="1287653" y="26035"/>
                  </a:cubicBezTo>
                  <a:cubicBezTo>
                    <a:pt x="1287145" y="26035"/>
                    <a:pt x="1286764" y="26035"/>
                    <a:pt x="1286256" y="26035"/>
                  </a:cubicBezTo>
                  <a:cubicBezTo>
                    <a:pt x="1274572" y="23876"/>
                    <a:pt x="1263015" y="22860"/>
                    <a:pt x="1251331" y="22860"/>
                  </a:cubicBezTo>
                  <a:cubicBezTo>
                    <a:pt x="1239520" y="22860"/>
                    <a:pt x="1227836" y="23876"/>
                    <a:pt x="1216025" y="26035"/>
                  </a:cubicBezTo>
                  <a:cubicBezTo>
                    <a:pt x="1203325" y="28956"/>
                    <a:pt x="1190752" y="30353"/>
                    <a:pt x="1178052" y="30353"/>
                  </a:cubicBezTo>
                  <a:cubicBezTo>
                    <a:pt x="1168400" y="30353"/>
                    <a:pt x="1158621" y="29464"/>
                    <a:pt x="1148969" y="27813"/>
                  </a:cubicBezTo>
                  <a:cubicBezTo>
                    <a:pt x="1146175" y="27813"/>
                    <a:pt x="1143254" y="27686"/>
                    <a:pt x="1140460" y="27686"/>
                  </a:cubicBezTo>
                  <a:cubicBezTo>
                    <a:pt x="1117092" y="27686"/>
                    <a:pt x="1093851" y="29591"/>
                    <a:pt x="1070737" y="33274"/>
                  </a:cubicBezTo>
                  <a:cubicBezTo>
                    <a:pt x="1069975" y="33274"/>
                    <a:pt x="1069086" y="33274"/>
                    <a:pt x="1068324" y="33274"/>
                  </a:cubicBezTo>
                  <a:cubicBezTo>
                    <a:pt x="1058418" y="33274"/>
                    <a:pt x="1047369" y="30353"/>
                    <a:pt x="1037717" y="30353"/>
                  </a:cubicBezTo>
                  <a:cubicBezTo>
                    <a:pt x="1033272" y="30353"/>
                    <a:pt x="1029208" y="30988"/>
                    <a:pt x="1025652" y="32766"/>
                  </a:cubicBezTo>
                  <a:cubicBezTo>
                    <a:pt x="1018032" y="35941"/>
                    <a:pt x="1010412" y="37592"/>
                    <a:pt x="1002792" y="37592"/>
                  </a:cubicBezTo>
                  <a:cubicBezTo>
                    <a:pt x="995426" y="37592"/>
                    <a:pt x="988187" y="36068"/>
                    <a:pt x="980821" y="33147"/>
                  </a:cubicBezTo>
                  <a:cubicBezTo>
                    <a:pt x="979805" y="32893"/>
                    <a:pt x="978916" y="32893"/>
                    <a:pt x="977900" y="32893"/>
                  </a:cubicBezTo>
                  <a:cubicBezTo>
                    <a:pt x="970026" y="32893"/>
                    <a:pt x="962152" y="38608"/>
                    <a:pt x="954786" y="38608"/>
                  </a:cubicBezTo>
                  <a:cubicBezTo>
                    <a:pt x="950595" y="38608"/>
                    <a:pt x="946658" y="36830"/>
                    <a:pt x="942975" y="31242"/>
                  </a:cubicBezTo>
                  <a:cubicBezTo>
                    <a:pt x="938276" y="37211"/>
                    <a:pt x="932688" y="38735"/>
                    <a:pt x="926973" y="38735"/>
                  </a:cubicBezTo>
                  <a:cubicBezTo>
                    <a:pt x="921258" y="38735"/>
                    <a:pt x="915670" y="37338"/>
                    <a:pt x="910590" y="37338"/>
                  </a:cubicBezTo>
                  <a:cubicBezTo>
                    <a:pt x="910209" y="37338"/>
                    <a:pt x="909828" y="37338"/>
                    <a:pt x="909447" y="37338"/>
                  </a:cubicBezTo>
                  <a:cubicBezTo>
                    <a:pt x="901319" y="37719"/>
                    <a:pt x="888492" y="42037"/>
                    <a:pt x="882142" y="42037"/>
                  </a:cubicBezTo>
                  <a:cubicBezTo>
                    <a:pt x="880364" y="42037"/>
                    <a:pt x="879094" y="41656"/>
                    <a:pt x="878586" y="40894"/>
                  </a:cubicBezTo>
                  <a:cubicBezTo>
                    <a:pt x="875538" y="36068"/>
                    <a:pt x="872744" y="34417"/>
                    <a:pt x="870077" y="34417"/>
                  </a:cubicBezTo>
                  <a:cubicBezTo>
                    <a:pt x="863981" y="34417"/>
                    <a:pt x="858774" y="43307"/>
                    <a:pt x="852170" y="43307"/>
                  </a:cubicBezTo>
                  <a:cubicBezTo>
                    <a:pt x="850773" y="43307"/>
                    <a:pt x="849376" y="42926"/>
                    <a:pt x="847852" y="41910"/>
                  </a:cubicBezTo>
                  <a:cubicBezTo>
                    <a:pt x="844423" y="39878"/>
                    <a:pt x="840105" y="39243"/>
                    <a:pt x="835406" y="39243"/>
                  </a:cubicBezTo>
                  <a:cubicBezTo>
                    <a:pt x="828294" y="39243"/>
                    <a:pt x="820293" y="40767"/>
                    <a:pt x="813308" y="41021"/>
                  </a:cubicBezTo>
                  <a:cubicBezTo>
                    <a:pt x="801878" y="41402"/>
                    <a:pt x="790448" y="42418"/>
                    <a:pt x="779145" y="44196"/>
                  </a:cubicBezTo>
                  <a:cubicBezTo>
                    <a:pt x="768223" y="46990"/>
                    <a:pt x="757047" y="49149"/>
                    <a:pt x="745744" y="50419"/>
                  </a:cubicBezTo>
                  <a:cubicBezTo>
                    <a:pt x="745109" y="50419"/>
                    <a:pt x="744474" y="50419"/>
                    <a:pt x="743839" y="50419"/>
                  </a:cubicBezTo>
                  <a:cubicBezTo>
                    <a:pt x="727710" y="50419"/>
                    <a:pt x="710311" y="46482"/>
                    <a:pt x="695071" y="46482"/>
                  </a:cubicBezTo>
                  <a:cubicBezTo>
                    <a:pt x="693039" y="46482"/>
                    <a:pt x="691134" y="46609"/>
                    <a:pt x="689229" y="46736"/>
                  </a:cubicBezTo>
                  <a:cubicBezTo>
                    <a:pt x="674243" y="47879"/>
                    <a:pt x="657733" y="59309"/>
                    <a:pt x="644652" y="59309"/>
                  </a:cubicBezTo>
                  <a:cubicBezTo>
                    <a:pt x="642620" y="59309"/>
                    <a:pt x="640588" y="59055"/>
                    <a:pt x="638810" y="58420"/>
                  </a:cubicBezTo>
                  <a:cubicBezTo>
                    <a:pt x="628142" y="55626"/>
                    <a:pt x="617347" y="54229"/>
                    <a:pt x="606425" y="54229"/>
                  </a:cubicBezTo>
                  <a:cubicBezTo>
                    <a:pt x="600837" y="54229"/>
                    <a:pt x="595249" y="54610"/>
                    <a:pt x="589661" y="55372"/>
                  </a:cubicBezTo>
                  <a:cubicBezTo>
                    <a:pt x="575056" y="55626"/>
                    <a:pt x="560451" y="60071"/>
                    <a:pt x="546100" y="60579"/>
                  </a:cubicBezTo>
                  <a:cubicBezTo>
                    <a:pt x="532511" y="60960"/>
                    <a:pt x="519049" y="61087"/>
                    <a:pt x="505587" y="61087"/>
                  </a:cubicBezTo>
                  <a:cubicBezTo>
                    <a:pt x="494411" y="61087"/>
                    <a:pt x="483108" y="60960"/>
                    <a:pt x="471932" y="60960"/>
                  </a:cubicBezTo>
                  <a:cubicBezTo>
                    <a:pt x="464820" y="60960"/>
                    <a:pt x="457708" y="60960"/>
                    <a:pt x="450469" y="61087"/>
                  </a:cubicBezTo>
                  <a:cubicBezTo>
                    <a:pt x="442976" y="61214"/>
                    <a:pt x="437642" y="69088"/>
                    <a:pt x="430276" y="69088"/>
                  </a:cubicBezTo>
                  <a:cubicBezTo>
                    <a:pt x="427101" y="69088"/>
                    <a:pt x="423545" y="67691"/>
                    <a:pt x="419354" y="63627"/>
                  </a:cubicBezTo>
                  <a:cubicBezTo>
                    <a:pt x="414401" y="61341"/>
                    <a:pt x="409321" y="60198"/>
                    <a:pt x="403987" y="60198"/>
                  </a:cubicBezTo>
                  <a:cubicBezTo>
                    <a:pt x="403352" y="60198"/>
                    <a:pt x="402717" y="60198"/>
                    <a:pt x="402082" y="60198"/>
                  </a:cubicBezTo>
                  <a:cubicBezTo>
                    <a:pt x="395986" y="60452"/>
                    <a:pt x="390398" y="62230"/>
                    <a:pt x="385191" y="65278"/>
                  </a:cubicBezTo>
                  <a:cubicBezTo>
                    <a:pt x="378968" y="69596"/>
                    <a:pt x="372491" y="70358"/>
                    <a:pt x="366268" y="70358"/>
                  </a:cubicBezTo>
                  <a:cubicBezTo>
                    <a:pt x="363220" y="70358"/>
                    <a:pt x="360299" y="70231"/>
                    <a:pt x="357378" y="70231"/>
                  </a:cubicBezTo>
                  <a:cubicBezTo>
                    <a:pt x="353568" y="70231"/>
                    <a:pt x="350012" y="70485"/>
                    <a:pt x="346583" y="71882"/>
                  </a:cubicBezTo>
                  <a:cubicBezTo>
                    <a:pt x="342265" y="74041"/>
                    <a:pt x="337566" y="75184"/>
                    <a:pt x="332867" y="75184"/>
                  </a:cubicBezTo>
                  <a:cubicBezTo>
                    <a:pt x="331724" y="75184"/>
                    <a:pt x="330581" y="75184"/>
                    <a:pt x="329438" y="75057"/>
                  </a:cubicBezTo>
                  <a:cubicBezTo>
                    <a:pt x="323342" y="74422"/>
                    <a:pt x="318008" y="72136"/>
                    <a:pt x="313309" y="68326"/>
                  </a:cubicBezTo>
                  <a:lnTo>
                    <a:pt x="274828" y="84709"/>
                  </a:lnTo>
                  <a:cubicBezTo>
                    <a:pt x="271399" y="80772"/>
                    <a:pt x="269494" y="75819"/>
                    <a:pt x="267081" y="75565"/>
                  </a:cubicBezTo>
                  <a:cubicBezTo>
                    <a:pt x="266827" y="75565"/>
                    <a:pt x="266573" y="75565"/>
                    <a:pt x="266319" y="75565"/>
                  </a:cubicBezTo>
                  <a:cubicBezTo>
                    <a:pt x="248412" y="75565"/>
                    <a:pt x="75565" y="100330"/>
                    <a:pt x="65405" y="105791"/>
                  </a:cubicBezTo>
                  <a:cubicBezTo>
                    <a:pt x="43942" y="117729"/>
                    <a:pt x="22352" y="131445"/>
                    <a:pt x="762" y="144399"/>
                  </a:cubicBezTo>
                  <a:lnTo>
                    <a:pt x="12192" y="157988"/>
                  </a:lnTo>
                  <a:lnTo>
                    <a:pt x="0" y="172212"/>
                  </a:lnTo>
                  <a:lnTo>
                    <a:pt x="13462" y="204978"/>
                  </a:lnTo>
                  <a:cubicBezTo>
                    <a:pt x="27305" y="209423"/>
                    <a:pt x="40259" y="222123"/>
                    <a:pt x="54610" y="222123"/>
                  </a:cubicBezTo>
                  <a:cubicBezTo>
                    <a:pt x="60452" y="222123"/>
                    <a:pt x="66548" y="219964"/>
                    <a:pt x="72898" y="214376"/>
                  </a:cubicBezTo>
                  <a:cubicBezTo>
                    <a:pt x="78105" y="217932"/>
                    <a:pt x="82677" y="219202"/>
                    <a:pt x="86995" y="219202"/>
                  </a:cubicBezTo>
                  <a:cubicBezTo>
                    <a:pt x="102489" y="219202"/>
                    <a:pt x="113157" y="200660"/>
                    <a:pt x="131826" y="200660"/>
                  </a:cubicBezTo>
                  <a:cubicBezTo>
                    <a:pt x="132842" y="200660"/>
                    <a:pt x="133858" y="200660"/>
                    <a:pt x="134874" y="200787"/>
                  </a:cubicBezTo>
                  <a:cubicBezTo>
                    <a:pt x="143129" y="201422"/>
                    <a:pt x="151511" y="201803"/>
                    <a:pt x="159766" y="201803"/>
                  </a:cubicBezTo>
                  <a:cubicBezTo>
                    <a:pt x="167513" y="201803"/>
                    <a:pt x="175133" y="201549"/>
                    <a:pt x="182880" y="200914"/>
                  </a:cubicBezTo>
                  <a:cubicBezTo>
                    <a:pt x="189103" y="195834"/>
                    <a:pt x="195199" y="194310"/>
                    <a:pt x="201295" y="194310"/>
                  </a:cubicBezTo>
                  <a:cubicBezTo>
                    <a:pt x="211455" y="194310"/>
                    <a:pt x="221615" y="198628"/>
                    <a:pt x="232156" y="198628"/>
                  </a:cubicBezTo>
                  <a:cubicBezTo>
                    <a:pt x="233934" y="198628"/>
                    <a:pt x="235712" y="198501"/>
                    <a:pt x="237490" y="198247"/>
                  </a:cubicBezTo>
                  <a:cubicBezTo>
                    <a:pt x="256540" y="195326"/>
                    <a:pt x="276098" y="189865"/>
                    <a:pt x="294513" y="187706"/>
                  </a:cubicBezTo>
                  <a:cubicBezTo>
                    <a:pt x="312928" y="185547"/>
                    <a:pt x="332232" y="185547"/>
                    <a:pt x="355346" y="184404"/>
                  </a:cubicBezTo>
                  <a:lnTo>
                    <a:pt x="366395" y="194056"/>
                  </a:lnTo>
                  <a:lnTo>
                    <a:pt x="389509" y="176403"/>
                  </a:lnTo>
                  <a:lnTo>
                    <a:pt x="532638" y="177165"/>
                  </a:lnTo>
                  <a:cubicBezTo>
                    <a:pt x="541020" y="169037"/>
                    <a:pt x="550545" y="167005"/>
                    <a:pt x="560578" y="167005"/>
                  </a:cubicBezTo>
                  <a:cubicBezTo>
                    <a:pt x="569976" y="167005"/>
                    <a:pt x="579628" y="168783"/>
                    <a:pt x="589026" y="168783"/>
                  </a:cubicBezTo>
                  <a:cubicBezTo>
                    <a:pt x="594487" y="168783"/>
                    <a:pt x="599948" y="168148"/>
                    <a:pt x="605028" y="166243"/>
                  </a:cubicBezTo>
                  <a:cubicBezTo>
                    <a:pt x="610997" y="164084"/>
                    <a:pt x="617347" y="163195"/>
                    <a:pt x="624078" y="163195"/>
                  </a:cubicBezTo>
                  <a:cubicBezTo>
                    <a:pt x="643636" y="163195"/>
                    <a:pt x="665734" y="170434"/>
                    <a:pt x="685038" y="172466"/>
                  </a:cubicBezTo>
                  <a:cubicBezTo>
                    <a:pt x="700659" y="162814"/>
                    <a:pt x="715645" y="155956"/>
                    <a:pt x="730631" y="155956"/>
                  </a:cubicBezTo>
                  <a:cubicBezTo>
                    <a:pt x="741045" y="155956"/>
                    <a:pt x="751332" y="159258"/>
                    <a:pt x="761873" y="167259"/>
                  </a:cubicBezTo>
                  <a:lnTo>
                    <a:pt x="794385" y="154051"/>
                  </a:lnTo>
                  <a:lnTo>
                    <a:pt x="803402" y="164084"/>
                  </a:lnTo>
                  <a:cubicBezTo>
                    <a:pt x="814324" y="160909"/>
                    <a:pt x="825500" y="158750"/>
                    <a:pt x="836803" y="157353"/>
                  </a:cubicBezTo>
                  <a:cubicBezTo>
                    <a:pt x="844804" y="157099"/>
                    <a:pt x="852805" y="156972"/>
                    <a:pt x="860933" y="156972"/>
                  </a:cubicBezTo>
                  <a:cubicBezTo>
                    <a:pt x="871855" y="156972"/>
                    <a:pt x="882777" y="157099"/>
                    <a:pt x="893572" y="157099"/>
                  </a:cubicBezTo>
                  <a:cubicBezTo>
                    <a:pt x="906399" y="157099"/>
                    <a:pt x="919353" y="156972"/>
                    <a:pt x="932180" y="156083"/>
                  </a:cubicBezTo>
                  <a:cubicBezTo>
                    <a:pt x="950214" y="153416"/>
                    <a:pt x="967867" y="149225"/>
                    <a:pt x="985139" y="143510"/>
                  </a:cubicBezTo>
                  <a:lnTo>
                    <a:pt x="993902" y="153543"/>
                  </a:lnTo>
                  <a:cubicBezTo>
                    <a:pt x="1055497" y="135382"/>
                    <a:pt x="1123188" y="153797"/>
                    <a:pt x="1185799" y="133985"/>
                  </a:cubicBezTo>
                  <a:lnTo>
                    <a:pt x="1195324" y="144907"/>
                  </a:lnTo>
                  <a:cubicBezTo>
                    <a:pt x="1203071" y="141097"/>
                    <a:pt x="1210691" y="139700"/>
                    <a:pt x="1218311" y="139700"/>
                  </a:cubicBezTo>
                  <a:cubicBezTo>
                    <a:pt x="1231265" y="139700"/>
                    <a:pt x="1244600" y="143891"/>
                    <a:pt x="1258951" y="147574"/>
                  </a:cubicBezTo>
                  <a:lnTo>
                    <a:pt x="1280795" y="131572"/>
                  </a:lnTo>
                  <a:cubicBezTo>
                    <a:pt x="1302004" y="135763"/>
                    <a:pt x="1323086" y="137414"/>
                    <a:pt x="1344041" y="137414"/>
                  </a:cubicBezTo>
                  <a:cubicBezTo>
                    <a:pt x="1389507" y="137414"/>
                    <a:pt x="1434465" y="129540"/>
                    <a:pt x="1479296" y="122047"/>
                  </a:cubicBezTo>
                  <a:cubicBezTo>
                    <a:pt x="1486662" y="131953"/>
                    <a:pt x="1496060" y="135255"/>
                    <a:pt x="1507998" y="135255"/>
                  </a:cubicBezTo>
                  <a:cubicBezTo>
                    <a:pt x="1514602" y="135255"/>
                    <a:pt x="1521841" y="134239"/>
                    <a:pt x="1529969" y="132715"/>
                  </a:cubicBezTo>
                  <a:lnTo>
                    <a:pt x="1543685" y="116205"/>
                  </a:lnTo>
                  <a:cubicBezTo>
                    <a:pt x="1548765" y="126873"/>
                    <a:pt x="1555369" y="130175"/>
                    <a:pt x="1562735" y="130175"/>
                  </a:cubicBezTo>
                  <a:cubicBezTo>
                    <a:pt x="1573911" y="130175"/>
                    <a:pt x="1586484" y="122809"/>
                    <a:pt x="1597279" y="122809"/>
                  </a:cubicBezTo>
                  <a:cubicBezTo>
                    <a:pt x="1604010" y="122809"/>
                    <a:pt x="1610106" y="125730"/>
                    <a:pt x="1614551" y="135001"/>
                  </a:cubicBezTo>
                  <a:cubicBezTo>
                    <a:pt x="1614551" y="135001"/>
                    <a:pt x="1614551" y="135001"/>
                    <a:pt x="1614551" y="135001"/>
                  </a:cubicBezTo>
                  <a:cubicBezTo>
                    <a:pt x="1614932" y="135001"/>
                    <a:pt x="1617726" y="133731"/>
                    <a:pt x="1629283" y="129159"/>
                  </a:cubicBezTo>
                  <a:lnTo>
                    <a:pt x="1638554" y="112014"/>
                  </a:lnTo>
                  <a:lnTo>
                    <a:pt x="1658366" y="128905"/>
                  </a:lnTo>
                  <a:cubicBezTo>
                    <a:pt x="1662684" y="126492"/>
                    <a:pt x="1666875" y="121412"/>
                    <a:pt x="1671066" y="121412"/>
                  </a:cubicBezTo>
                  <a:cubicBezTo>
                    <a:pt x="1671193" y="121412"/>
                    <a:pt x="1671447" y="121412"/>
                    <a:pt x="1671574" y="121412"/>
                  </a:cubicBezTo>
                  <a:cubicBezTo>
                    <a:pt x="1673606" y="121412"/>
                    <a:pt x="1675638" y="121412"/>
                    <a:pt x="1677670" y="121412"/>
                  </a:cubicBezTo>
                  <a:cubicBezTo>
                    <a:pt x="1699514" y="121412"/>
                    <a:pt x="1721485" y="122174"/>
                    <a:pt x="1743329" y="122174"/>
                  </a:cubicBezTo>
                  <a:cubicBezTo>
                    <a:pt x="1754632" y="122174"/>
                    <a:pt x="1765935" y="121920"/>
                    <a:pt x="1777238" y="121412"/>
                  </a:cubicBezTo>
                  <a:cubicBezTo>
                    <a:pt x="1781302" y="120650"/>
                    <a:pt x="1785366" y="120269"/>
                    <a:pt x="1789430" y="120269"/>
                  </a:cubicBezTo>
                  <a:cubicBezTo>
                    <a:pt x="1796669" y="120269"/>
                    <a:pt x="1803908" y="121539"/>
                    <a:pt x="1811020" y="124079"/>
                  </a:cubicBezTo>
                  <a:cubicBezTo>
                    <a:pt x="1813814" y="124460"/>
                    <a:pt x="1816481" y="124587"/>
                    <a:pt x="1819148" y="124587"/>
                  </a:cubicBezTo>
                  <a:cubicBezTo>
                    <a:pt x="1829054" y="124587"/>
                    <a:pt x="1838452" y="122047"/>
                    <a:pt x="1847469" y="117094"/>
                  </a:cubicBezTo>
                  <a:cubicBezTo>
                    <a:pt x="1853438" y="113538"/>
                    <a:pt x="1859788" y="111506"/>
                    <a:pt x="1866646" y="110998"/>
                  </a:cubicBezTo>
                  <a:cubicBezTo>
                    <a:pt x="1867916" y="110871"/>
                    <a:pt x="1869186" y="110871"/>
                    <a:pt x="1870456" y="110871"/>
                  </a:cubicBezTo>
                  <a:cubicBezTo>
                    <a:pt x="1875917" y="110871"/>
                    <a:pt x="1881378" y="111887"/>
                    <a:pt x="1886585" y="113919"/>
                  </a:cubicBezTo>
                  <a:cubicBezTo>
                    <a:pt x="1899285" y="118872"/>
                    <a:pt x="1912112" y="121412"/>
                    <a:pt x="1925193" y="121412"/>
                  </a:cubicBezTo>
                  <a:cubicBezTo>
                    <a:pt x="1933702" y="121412"/>
                    <a:pt x="1942211" y="120396"/>
                    <a:pt x="1950847" y="118237"/>
                  </a:cubicBezTo>
                  <a:cubicBezTo>
                    <a:pt x="1952879" y="117856"/>
                    <a:pt x="1955038" y="117729"/>
                    <a:pt x="1957070" y="117729"/>
                  </a:cubicBezTo>
                  <a:cubicBezTo>
                    <a:pt x="1971675" y="117729"/>
                    <a:pt x="1984375" y="125222"/>
                    <a:pt x="1996440" y="125222"/>
                  </a:cubicBezTo>
                  <a:cubicBezTo>
                    <a:pt x="1999107" y="125222"/>
                    <a:pt x="2001774" y="124841"/>
                    <a:pt x="2004314" y="123952"/>
                  </a:cubicBezTo>
                  <a:cubicBezTo>
                    <a:pt x="2014347" y="120142"/>
                    <a:pt x="2024761" y="118237"/>
                    <a:pt x="2035556" y="118237"/>
                  </a:cubicBezTo>
                  <a:cubicBezTo>
                    <a:pt x="2036445" y="118237"/>
                    <a:pt x="2037207" y="118237"/>
                    <a:pt x="2038096" y="118237"/>
                  </a:cubicBezTo>
                  <a:cubicBezTo>
                    <a:pt x="2040255" y="118364"/>
                    <a:pt x="2042287" y="118364"/>
                    <a:pt x="2044446" y="118364"/>
                  </a:cubicBezTo>
                  <a:cubicBezTo>
                    <a:pt x="2054225" y="118364"/>
                    <a:pt x="2064258" y="117221"/>
                    <a:pt x="2073910" y="116840"/>
                  </a:cubicBezTo>
                  <a:cubicBezTo>
                    <a:pt x="2085721" y="116332"/>
                    <a:pt x="2096897" y="116332"/>
                    <a:pt x="2109343" y="115570"/>
                  </a:cubicBezTo>
                  <a:cubicBezTo>
                    <a:pt x="2121789" y="114808"/>
                    <a:pt x="2133981" y="113538"/>
                    <a:pt x="2146427" y="112522"/>
                  </a:cubicBezTo>
                  <a:lnTo>
                    <a:pt x="2152269" y="119761"/>
                  </a:lnTo>
                  <a:lnTo>
                    <a:pt x="2168398" y="109982"/>
                  </a:lnTo>
                  <a:lnTo>
                    <a:pt x="2189607" y="124714"/>
                  </a:lnTo>
                  <a:cubicBezTo>
                    <a:pt x="2206371" y="118491"/>
                    <a:pt x="2223643" y="115443"/>
                    <a:pt x="2241423" y="115443"/>
                  </a:cubicBezTo>
                  <a:cubicBezTo>
                    <a:pt x="2242058" y="115443"/>
                    <a:pt x="2242693" y="115443"/>
                    <a:pt x="2243455" y="115443"/>
                  </a:cubicBezTo>
                  <a:cubicBezTo>
                    <a:pt x="2247773" y="118110"/>
                    <a:pt x="2252091" y="118999"/>
                    <a:pt x="2256282" y="118999"/>
                  </a:cubicBezTo>
                  <a:cubicBezTo>
                    <a:pt x="2267585" y="118999"/>
                    <a:pt x="2278634" y="112141"/>
                    <a:pt x="2290445" y="112141"/>
                  </a:cubicBezTo>
                  <a:cubicBezTo>
                    <a:pt x="2293874" y="112141"/>
                    <a:pt x="2297303" y="112649"/>
                    <a:pt x="2300859" y="114173"/>
                  </a:cubicBezTo>
                  <a:cubicBezTo>
                    <a:pt x="2308606" y="118364"/>
                    <a:pt x="2316861" y="120904"/>
                    <a:pt x="2325624" y="121920"/>
                  </a:cubicBezTo>
                  <a:cubicBezTo>
                    <a:pt x="2328037" y="122174"/>
                    <a:pt x="2330577" y="122301"/>
                    <a:pt x="2332990" y="122301"/>
                  </a:cubicBezTo>
                  <a:cubicBezTo>
                    <a:pt x="2339213" y="122301"/>
                    <a:pt x="2345436" y="121412"/>
                    <a:pt x="2351532" y="119634"/>
                  </a:cubicBezTo>
                  <a:cubicBezTo>
                    <a:pt x="2361692" y="114808"/>
                    <a:pt x="2372487" y="112395"/>
                    <a:pt x="2383790" y="112395"/>
                  </a:cubicBezTo>
                  <a:cubicBezTo>
                    <a:pt x="2383917" y="112395"/>
                    <a:pt x="2384044" y="112395"/>
                    <a:pt x="2384171" y="112395"/>
                  </a:cubicBezTo>
                  <a:cubicBezTo>
                    <a:pt x="2395347" y="112395"/>
                    <a:pt x="2406015" y="114681"/>
                    <a:pt x="2416175" y="119380"/>
                  </a:cubicBezTo>
                  <a:cubicBezTo>
                    <a:pt x="2426843" y="122682"/>
                    <a:pt x="2437638" y="124333"/>
                    <a:pt x="2448560" y="124333"/>
                  </a:cubicBezTo>
                  <a:cubicBezTo>
                    <a:pt x="2455672" y="124333"/>
                    <a:pt x="2462911" y="123571"/>
                    <a:pt x="2470150" y="122174"/>
                  </a:cubicBezTo>
                  <a:cubicBezTo>
                    <a:pt x="2483612" y="119761"/>
                    <a:pt x="2497074" y="118618"/>
                    <a:pt x="2510536" y="118618"/>
                  </a:cubicBezTo>
                  <a:cubicBezTo>
                    <a:pt x="2522093" y="118618"/>
                    <a:pt x="2533523" y="119507"/>
                    <a:pt x="2545080" y="121285"/>
                  </a:cubicBezTo>
                  <a:cubicBezTo>
                    <a:pt x="2552446" y="123190"/>
                    <a:pt x="2559685" y="124079"/>
                    <a:pt x="2566924" y="124079"/>
                  </a:cubicBezTo>
                  <a:cubicBezTo>
                    <a:pt x="2577973" y="124079"/>
                    <a:pt x="2588895" y="121920"/>
                    <a:pt x="2599690" y="117475"/>
                  </a:cubicBezTo>
                  <a:cubicBezTo>
                    <a:pt x="2600452" y="117094"/>
                    <a:pt x="2601214" y="116967"/>
                    <a:pt x="2602230" y="116967"/>
                  </a:cubicBezTo>
                  <a:cubicBezTo>
                    <a:pt x="2608326" y="116967"/>
                    <a:pt x="2618486" y="123952"/>
                    <a:pt x="2627630" y="127381"/>
                  </a:cubicBezTo>
                  <a:cubicBezTo>
                    <a:pt x="2627630" y="127127"/>
                    <a:pt x="2630043" y="123444"/>
                    <a:pt x="2632583" y="123444"/>
                  </a:cubicBezTo>
                  <a:cubicBezTo>
                    <a:pt x="2632710" y="123444"/>
                    <a:pt x="2632710" y="123444"/>
                    <a:pt x="2632837" y="123444"/>
                  </a:cubicBezTo>
                  <a:cubicBezTo>
                    <a:pt x="2637409" y="122936"/>
                    <a:pt x="2641981" y="122809"/>
                    <a:pt x="2646553" y="122809"/>
                  </a:cubicBezTo>
                  <a:cubicBezTo>
                    <a:pt x="2670810" y="122809"/>
                    <a:pt x="2695321" y="128524"/>
                    <a:pt x="2719832" y="128524"/>
                  </a:cubicBezTo>
                  <a:cubicBezTo>
                    <a:pt x="2730754" y="128524"/>
                    <a:pt x="2741676" y="127381"/>
                    <a:pt x="2752471" y="124079"/>
                  </a:cubicBezTo>
                  <a:cubicBezTo>
                    <a:pt x="2755392" y="129159"/>
                    <a:pt x="2758440" y="130937"/>
                    <a:pt x="2761615" y="130937"/>
                  </a:cubicBezTo>
                  <a:cubicBezTo>
                    <a:pt x="2767965" y="130937"/>
                    <a:pt x="2774569" y="124206"/>
                    <a:pt x="2781300" y="124206"/>
                  </a:cubicBezTo>
                  <a:cubicBezTo>
                    <a:pt x="2782951" y="124206"/>
                    <a:pt x="2784729" y="124587"/>
                    <a:pt x="2786380" y="125730"/>
                  </a:cubicBezTo>
                  <a:cubicBezTo>
                    <a:pt x="2794000" y="130556"/>
                    <a:pt x="2804795" y="136398"/>
                    <a:pt x="2811526" y="136398"/>
                  </a:cubicBezTo>
                  <a:cubicBezTo>
                    <a:pt x="2813050" y="136398"/>
                    <a:pt x="2814320" y="136144"/>
                    <a:pt x="2815336" y="135509"/>
                  </a:cubicBezTo>
                  <a:cubicBezTo>
                    <a:pt x="2820797" y="132334"/>
                    <a:pt x="2825877" y="131318"/>
                    <a:pt x="2830703" y="131318"/>
                  </a:cubicBezTo>
                  <a:cubicBezTo>
                    <a:pt x="2838704" y="131318"/>
                    <a:pt x="2846197" y="133985"/>
                    <a:pt x="2853944" y="133985"/>
                  </a:cubicBezTo>
                  <a:cubicBezTo>
                    <a:pt x="2854579" y="133985"/>
                    <a:pt x="2855214" y="133985"/>
                    <a:pt x="2855849" y="133985"/>
                  </a:cubicBezTo>
                  <a:cubicBezTo>
                    <a:pt x="2856992" y="133985"/>
                    <a:pt x="2858135" y="133858"/>
                    <a:pt x="2859278" y="133858"/>
                  </a:cubicBezTo>
                  <a:cubicBezTo>
                    <a:pt x="2868803" y="133858"/>
                    <a:pt x="2878074" y="135636"/>
                    <a:pt x="2887726" y="135636"/>
                  </a:cubicBezTo>
                  <a:cubicBezTo>
                    <a:pt x="2895092" y="135636"/>
                    <a:pt x="2902585" y="134620"/>
                    <a:pt x="2910713" y="130937"/>
                  </a:cubicBezTo>
                  <a:cubicBezTo>
                    <a:pt x="2913381" y="129794"/>
                    <a:pt x="2916301" y="129286"/>
                    <a:pt x="2919603" y="129286"/>
                  </a:cubicBezTo>
                  <a:cubicBezTo>
                    <a:pt x="2932303" y="129286"/>
                    <a:pt x="2948813" y="136906"/>
                    <a:pt x="2965323" y="140335"/>
                  </a:cubicBezTo>
                  <a:lnTo>
                    <a:pt x="2981453" y="127381"/>
                  </a:lnTo>
                  <a:lnTo>
                    <a:pt x="2998217" y="141859"/>
                  </a:lnTo>
                  <a:cubicBezTo>
                    <a:pt x="3004440" y="137033"/>
                    <a:pt x="3010409" y="130810"/>
                    <a:pt x="3017775" y="130810"/>
                  </a:cubicBezTo>
                  <a:cubicBezTo>
                    <a:pt x="3021966" y="130810"/>
                    <a:pt x="3026664" y="132842"/>
                    <a:pt x="3032126" y="138303"/>
                  </a:cubicBezTo>
                  <a:cubicBezTo>
                    <a:pt x="3034031" y="140208"/>
                    <a:pt x="3037079" y="140843"/>
                    <a:pt x="3040761" y="140843"/>
                  </a:cubicBezTo>
                  <a:cubicBezTo>
                    <a:pt x="3049779" y="140843"/>
                    <a:pt x="3062732" y="136906"/>
                    <a:pt x="3072638" y="136398"/>
                  </a:cubicBezTo>
                  <a:cubicBezTo>
                    <a:pt x="3080131" y="135509"/>
                    <a:pt x="3087751" y="135128"/>
                    <a:pt x="3095244" y="135128"/>
                  </a:cubicBezTo>
                  <a:cubicBezTo>
                    <a:pt x="3101213" y="135128"/>
                    <a:pt x="3107055" y="135382"/>
                    <a:pt x="3113024" y="135890"/>
                  </a:cubicBezTo>
                  <a:cubicBezTo>
                    <a:pt x="3117088" y="136398"/>
                    <a:pt x="3121152" y="136525"/>
                    <a:pt x="3125216" y="136525"/>
                  </a:cubicBezTo>
                  <a:cubicBezTo>
                    <a:pt x="3133217" y="136525"/>
                    <a:pt x="3141091" y="135636"/>
                    <a:pt x="3148965" y="133858"/>
                  </a:cubicBezTo>
                  <a:lnTo>
                    <a:pt x="3161538" y="146050"/>
                  </a:lnTo>
                  <a:cubicBezTo>
                    <a:pt x="3171698" y="142113"/>
                    <a:pt x="3182112" y="139827"/>
                    <a:pt x="3192907" y="139192"/>
                  </a:cubicBezTo>
                  <a:cubicBezTo>
                    <a:pt x="3194431" y="139319"/>
                    <a:pt x="3195956" y="139446"/>
                    <a:pt x="3197479" y="139446"/>
                  </a:cubicBezTo>
                  <a:cubicBezTo>
                    <a:pt x="3205988" y="139446"/>
                    <a:pt x="3214625" y="137033"/>
                    <a:pt x="3223387" y="137033"/>
                  </a:cubicBezTo>
                  <a:cubicBezTo>
                    <a:pt x="3229610" y="137033"/>
                    <a:pt x="3235960" y="138303"/>
                    <a:pt x="3242310" y="142494"/>
                  </a:cubicBezTo>
                  <a:cubicBezTo>
                    <a:pt x="3242691" y="142748"/>
                    <a:pt x="3243072" y="142748"/>
                    <a:pt x="3243581" y="142748"/>
                  </a:cubicBezTo>
                  <a:cubicBezTo>
                    <a:pt x="3248153" y="142748"/>
                    <a:pt x="3259710" y="136271"/>
                    <a:pt x="3270250" y="136271"/>
                  </a:cubicBezTo>
                  <a:cubicBezTo>
                    <a:pt x="3271647" y="136271"/>
                    <a:pt x="3273172" y="136398"/>
                    <a:pt x="3274568" y="136652"/>
                  </a:cubicBezTo>
                  <a:cubicBezTo>
                    <a:pt x="3286760" y="137033"/>
                    <a:pt x="3298698" y="138557"/>
                    <a:pt x="3310509" y="141605"/>
                  </a:cubicBezTo>
                  <a:cubicBezTo>
                    <a:pt x="3312414" y="142494"/>
                    <a:pt x="3314192" y="142875"/>
                    <a:pt x="3315970" y="142875"/>
                  </a:cubicBezTo>
                  <a:cubicBezTo>
                    <a:pt x="3323209" y="142875"/>
                    <a:pt x="3329559" y="136779"/>
                    <a:pt x="3336798" y="136779"/>
                  </a:cubicBezTo>
                  <a:cubicBezTo>
                    <a:pt x="3339719" y="136779"/>
                    <a:pt x="3342767" y="137668"/>
                    <a:pt x="3346069" y="140335"/>
                  </a:cubicBezTo>
                  <a:cubicBezTo>
                    <a:pt x="3347339" y="141351"/>
                    <a:pt x="3348991" y="141605"/>
                    <a:pt x="3351023" y="141605"/>
                  </a:cubicBezTo>
                  <a:cubicBezTo>
                    <a:pt x="3357500" y="141605"/>
                    <a:pt x="3367025" y="137414"/>
                    <a:pt x="3374772" y="137414"/>
                  </a:cubicBezTo>
                  <a:cubicBezTo>
                    <a:pt x="3375406" y="137414"/>
                    <a:pt x="3376168" y="137414"/>
                    <a:pt x="3376804" y="137541"/>
                  </a:cubicBezTo>
                  <a:cubicBezTo>
                    <a:pt x="3395092" y="138176"/>
                    <a:pt x="3412999" y="141732"/>
                    <a:pt x="3431160" y="141732"/>
                  </a:cubicBezTo>
                  <a:cubicBezTo>
                    <a:pt x="3441319" y="141732"/>
                    <a:pt x="3451733" y="140589"/>
                    <a:pt x="3462275" y="137287"/>
                  </a:cubicBezTo>
                  <a:cubicBezTo>
                    <a:pt x="3466466" y="136144"/>
                    <a:pt x="3470530" y="135509"/>
                    <a:pt x="3474721" y="135509"/>
                  </a:cubicBezTo>
                  <a:cubicBezTo>
                    <a:pt x="3478658" y="135509"/>
                    <a:pt x="3482595" y="136017"/>
                    <a:pt x="3486532" y="137033"/>
                  </a:cubicBezTo>
                  <a:cubicBezTo>
                    <a:pt x="3494660" y="139192"/>
                    <a:pt x="3501645" y="143256"/>
                    <a:pt x="3507614" y="149098"/>
                  </a:cubicBezTo>
                  <a:cubicBezTo>
                    <a:pt x="3516123" y="143510"/>
                    <a:pt x="3524505" y="141478"/>
                    <a:pt x="3532887" y="141478"/>
                  </a:cubicBezTo>
                  <a:cubicBezTo>
                    <a:pt x="3545714" y="141478"/>
                    <a:pt x="3558668" y="146050"/>
                    <a:pt x="3572638" y="148971"/>
                  </a:cubicBezTo>
                  <a:cubicBezTo>
                    <a:pt x="3576575" y="149860"/>
                    <a:pt x="3580512" y="150114"/>
                    <a:pt x="3584322" y="150114"/>
                  </a:cubicBezTo>
                  <a:cubicBezTo>
                    <a:pt x="3600578" y="150114"/>
                    <a:pt x="3615564" y="143891"/>
                    <a:pt x="3631312" y="143891"/>
                  </a:cubicBezTo>
                  <a:cubicBezTo>
                    <a:pt x="3633217" y="143891"/>
                    <a:pt x="3635122" y="144018"/>
                    <a:pt x="3637154" y="144145"/>
                  </a:cubicBezTo>
                  <a:cubicBezTo>
                    <a:pt x="3664967" y="147828"/>
                    <a:pt x="3692780" y="149606"/>
                    <a:pt x="3720720" y="149606"/>
                  </a:cubicBezTo>
                  <a:cubicBezTo>
                    <a:pt x="3724022" y="149606"/>
                    <a:pt x="3727324" y="149606"/>
                    <a:pt x="3730499" y="149479"/>
                  </a:cubicBezTo>
                  <a:cubicBezTo>
                    <a:pt x="3738881" y="148844"/>
                    <a:pt x="3747263" y="145034"/>
                    <a:pt x="3756280" y="145034"/>
                  </a:cubicBezTo>
                  <a:cubicBezTo>
                    <a:pt x="3759328" y="145034"/>
                    <a:pt x="3762503" y="145415"/>
                    <a:pt x="3765678" y="146685"/>
                  </a:cubicBezTo>
                  <a:cubicBezTo>
                    <a:pt x="3773298" y="148971"/>
                    <a:pt x="3780918" y="150114"/>
                    <a:pt x="3788664" y="150114"/>
                  </a:cubicBezTo>
                  <a:cubicBezTo>
                    <a:pt x="3792855" y="150114"/>
                    <a:pt x="3797047" y="149733"/>
                    <a:pt x="3801237" y="149098"/>
                  </a:cubicBezTo>
                  <a:cubicBezTo>
                    <a:pt x="3817620" y="145542"/>
                    <a:pt x="3833622" y="141097"/>
                    <a:pt x="3849497" y="135509"/>
                  </a:cubicBezTo>
                  <a:cubicBezTo>
                    <a:pt x="3823970" y="132715"/>
                    <a:pt x="3810508" y="130429"/>
                    <a:pt x="3799205" y="128524"/>
                  </a:cubicBezTo>
                  <a:cubicBezTo>
                    <a:pt x="3787903" y="126619"/>
                    <a:pt x="3773170" y="125349"/>
                    <a:pt x="3767074" y="117856"/>
                  </a:cubicBezTo>
                  <a:cubicBezTo>
                    <a:pt x="3764661" y="115062"/>
                    <a:pt x="3762121" y="114046"/>
                    <a:pt x="3759708" y="114046"/>
                  </a:cubicBezTo>
                  <a:cubicBezTo>
                    <a:pt x="3753231" y="114046"/>
                    <a:pt x="3746755" y="120904"/>
                    <a:pt x="3741293" y="120904"/>
                  </a:cubicBezTo>
                  <a:cubicBezTo>
                    <a:pt x="3738626" y="120904"/>
                    <a:pt x="3736086" y="119253"/>
                    <a:pt x="3734054" y="114300"/>
                  </a:cubicBezTo>
                  <a:cubicBezTo>
                    <a:pt x="3729101" y="115570"/>
                    <a:pt x="3724148" y="116078"/>
                    <a:pt x="3719449" y="116078"/>
                  </a:cubicBezTo>
                  <a:cubicBezTo>
                    <a:pt x="3695319" y="116078"/>
                    <a:pt x="3673094" y="102616"/>
                    <a:pt x="3648710" y="101854"/>
                  </a:cubicBezTo>
                  <a:cubicBezTo>
                    <a:pt x="3612388" y="99949"/>
                    <a:pt x="3575939" y="93980"/>
                    <a:pt x="3539617" y="90043"/>
                  </a:cubicBezTo>
                  <a:lnTo>
                    <a:pt x="3389376" y="74168"/>
                  </a:lnTo>
                  <a:cubicBezTo>
                    <a:pt x="3371977" y="72263"/>
                    <a:pt x="3348990" y="76454"/>
                    <a:pt x="3338703" y="67056"/>
                  </a:cubicBezTo>
                  <a:cubicBezTo>
                    <a:pt x="3334131" y="62865"/>
                    <a:pt x="3329813" y="61468"/>
                    <a:pt x="3325622" y="61468"/>
                  </a:cubicBezTo>
                  <a:cubicBezTo>
                    <a:pt x="3317494" y="61468"/>
                    <a:pt x="3310001" y="66929"/>
                    <a:pt x="3302381" y="66929"/>
                  </a:cubicBezTo>
                  <a:cubicBezTo>
                    <a:pt x="3299587" y="66929"/>
                    <a:pt x="3296666" y="66167"/>
                    <a:pt x="3293745" y="64008"/>
                  </a:cubicBezTo>
                  <a:cubicBezTo>
                    <a:pt x="3285491" y="57912"/>
                    <a:pt x="3276092" y="56388"/>
                    <a:pt x="3266313" y="56388"/>
                  </a:cubicBezTo>
                  <a:cubicBezTo>
                    <a:pt x="3257169" y="56388"/>
                    <a:pt x="3247644" y="57658"/>
                    <a:pt x="3238373" y="57658"/>
                  </a:cubicBezTo>
                  <a:cubicBezTo>
                    <a:pt x="3225928" y="57658"/>
                    <a:pt x="3213863" y="55245"/>
                    <a:pt x="3203956" y="43942"/>
                  </a:cubicBezTo>
                  <a:cubicBezTo>
                    <a:pt x="3201670" y="46609"/>
                    <a:pt x="3199130" y="48768"/>
                    <a:pt x="3196082" y="50419"/>
                  </a:cubicBezTo>
                  <a:cubicBezTo>
                    <a:pt x="3193035" y="52070"/>
                    <a:pt x="3189859" y="53086"/>
                    <a:pt x="3186431" y="53594"/>
                  </a:cubicBezTo>
                  <a:cubicBezTo>
                    <a:pt x="3185160" y="53721"/>
                    <a:pt x="3184017" y="53848"/>
                    <a:pt x="3182748" y="53848"/>
                  </a:cubicBezTo>
                  <a:cubicBezTo>
                    <a:pt x="3180589" y="53848"/>
                    <a:pt x="3178430" y="53594"/>
                    <a:pt x="3176271" y="53086"/>
                  </a:cubicBezTo>
                  <a:cubicBezTo>
                    <a:pt x="3172969" y="52324"/>
                    <a:pt x="3169794" y="50927"/>
                    <a:pt x="3167000" y="48895"/>
                  </a:cubicBezTo>
                  <a:cubicBezTo>
                    <a:pt x="3161666" y="43688"/>
                    <a:pt x="3156713" y="42037"/>
                    <a:pt x="3152014" y="42037"/>
                  </a:cubicBezTo>
                  <a:cubicBezTo>
                    <a:pt x="3144394" y="42037"/>
                    <a:pt x="3137282" y="46228"/>
                    <a:pt x="3130170" y="46228"/>
                  </a:cubicBezTo>
                  <a:cubicBezTo>
                    <a:pt x="3129154" y="46228"/>
                    <a:pt x="3128011" y="46101"/>
                    <a:pt x="3126995" y="45974"/>
                  </a:cubicBezTo>
                  <a:cubicBezTo>
                    <a:pt x="3113152" y="43815"/>
                    <a:pt x="3099309" y="42291"/>
                    <a:pt x="3085339" y="41529"/>
                  </a:cubicBezTo>
                  <a:lnTo>
                    <a:pt x="2996058" y="31877"/>
                  </a:lnTo>
                  <a:cubicBezTo>
                    <a:pt x="2984120" y="29718"/>
                    <a:pt x="2971928" y="28321"/>
                    <a:pt x="2959736" y="27940"/>
                  </a:cubicBezTo>
                  <a:cubicBezTo>
                    <a:pt x="2953767" y="28194"/>
                    <a:pt x="2948052" y="29591"/>
                    <a:pt x="2942718" y="32131"/>
                  </a:cubicBezTo>
                  <a:cubicBezTo>
                    <a:pt x="2919731" y="27178"/>
                    <a:pt x="2900427" y="19939"/>
                    <a:pt x="2887854" y="19939"/>
                  </a:cubicBezTo>
                  <a:cubicBezTo>
                    <a:pt x="2885187" y="19939"/>
                    <a:pt x="2882901" y="20320"/>
                    <a:pt x="2880869" y="20955"/>
                  </a:cubicBezTo>
                  <a:cubicBezTo>
                    <a:pt x="2879345" y="21463"/>
                    <a:pt x="2877694" y="21717"/>
                    <a:pt x="2876170" y="21717"/>
                  </a:cubicBezTo>
                  <a:cubicBezTo>
                    <a:pt x="2869820" y="21717"/>
                    <a:pt x="2863851" y="17907"/>
                    <a:pt x="2858263" y="17907"/>
                  </a:cubicBezTo>
                  <a:cubicBezTo>
                    <a:pt x="2855088" y="17907"/>
                    <a:pt x="2852167" y="19177"/>
                    <a:pt x="2849373" y="22987"/>
                  </a:cubicBezTo>
                  <a:cubicBezTo>
                    <a:pt x="2845436" y="18415"/>
                    <a:pt x="2841372" y="16891"/>
                    <a:pt x="2837308" y="16891"/>
                  </a:cubicBezTo>
                  <a:cubicBezTo>
                    <a:pt x="2829561" y="16891"/>
                    <a:pt x="2821687" y="22352"/>
                    <a:pt x="2813813" y="22352"/>
                  </a:cubicBezTo>
                  <a:cubicBezTo>
                    <a:pt x="2813178" y="22352"/>
                    <a:pt x="2812670" y="22352"/>
                    <a:pt x="2812035" y="22225"/>
                  </a:cubicBezTo>
                  <a:cubicBezTo>
                    <a:pt x="2791207" y="20828"/>
                    <a:pt x="2770506" y="18288"/>
                    <a:pt x="2749932" y="14351"/>
                  </a:cubicBezTo>
                  <a:cubicBezTo>
                    <a:pt x="2747392" y="13589"/>
                    <a:pt x="2744979" y="13335"/>
                    <a:pt x="2742566" y="13335"/>
                  </a:cubicBezTo>
                  <a:cubicBezTo>
                    <a:pt x="2733930" y="13335"/>
                    <a:pt x="2725421" y="17018"/>
                    <a:pt x="2716785" y="17018"/>
                  </a:cubicBezTo>
                  <a:cubicBezTo>
                    <a:pt x="2711451" y="17018"/>
                    <a:pt x="2705990" y="15621"/>
                    <a:pt x="2700275" y="11176"/>
                  </a:cubicBezTo>
                  <a:cubicBezTo>
                    <a:pt x="2695576" y="7493"/>
                    <a:pt x="2690623" y="6223"/>
                    <a:pt x="2685543" y="6223"/>
                  </a:cubicBezTo>
                  <a:cubicBezTo>
                    <a:pt x="2672589" y="6223"/>
                    <a:pt x="2658873" y="14732"/>
                    <a:pt x="2645284" y="14732"/>
                  </a:cubicBezTo>
                  <a:cubicBezTo>
                    <a:pt x="2644268" y="14732"/>
                    <a:pt x="2643125" y="14732"/>
                    <a:pt x="2642109" y="14605"/>
                  </a:cubicBezTo>
                  <a:cubicBezTo>
                    <a:pt x="2617598" y="12192"/>
                    <a:pt x="2593214" y="6985"/>
                    <a:pt x="2568576" y="6985"/>
                  </a:cubicBezTo>
                  <a:cubicBezTo>
                    <a:pt x="2556130" y="6985"/>
                    <a:pt x="2543557" y="8382"/>
                    <a:pt x="2530857" y="12065"/>
                  </a:cubicBezTo>
                  <a:cubicBezTo>
                    <a:pt x="2526666" y="13081"/>
                    <a:pt x="2522475" y="13462"/>
                    <a:pt x="2518284" y="13462"/>
                  </a:cubicBezTo>
                  <a:cubicBezTo>
                    <a:pt x="2510410" y="13462"/>
                    <a:pt x="2502663" y="11684"/>
                    <a:pt x="2495170" y="8128"/>
                  </a:cubicBezTo>
                  <a:cubicBezTo>
                    <a:pt x="2493519" y="7239"/>
                    <a:pt x="2491741" y="6985"/>
                    <a:pt x="2490217" y="6985"/>
                  </a:cubicBezTo>
                  <a:cubicBezTo>
                    <a:pt x="2483359" y="6985"/>
                    <a:pt x="2477136" y="13208"/>
                    <a:pt x="2470405" y="13208"/>
                  </a:cubicBezTo>
                  <a:cubicBezTo>
                    <a:pt x="2467230" y="13208"/>
                    <a:pt x="2463801" y="11811"/>
                    <a:pt x="2460118" y="7620"/>
                  </a:cubicBezTo>
                  <a:cubicBezTo>
                    <a:pt x="2457832" y="5588"/>
                    <a:pt x="2455292" y="4064"/>
                    <a:pt x="2452371" y="3048"/>
                  </a:cubicBezTo>
                  <a:cubicBezTo>
                    <a:pt x="2450212" y="2413"/>
                    <a:pt x="2448053" y="2032"/>
                    <a:pt x="2445894" y="2032"/>
                  </a:cubicBezTo>
                  <a:cubicBezTo>
                    <a:pt x="2445132" y="2032"/>
                    <a:pt x="2444243" y="2032"/>
                    <a:pt x="2443481" y="2159"/>
                  </a:cubicBezTo>
                  <a:cubicBezTo>
                    <a:pt x="2440433" y="2540"/>
                    <a:pt x="2437639" y="3429"/>
                    <a:pt x="2434972" y="5080"/>
                  </a:cubicBezTo>
                  <a:cubicBezTo>
                    <a:pt x="2432305" y="6731"/>
                    <a:pt x="2430146" y="8763"/>
                    <a:pt x="2428368" y="11303"/>
                  </a:cubicBezTo>
                  <a:cubicBezTo>
                    <a:pt x="2425066" y="5969"/>
                    <a:pt x="2421510" y="4318"/>
                    <a:pt x="2417954" y="4318"/>
                  </a:cubicBezTo>
                  <a:cubicBezTo>
                    <a:pt x="2411604" y="4318"/>
                    <a:pt x="2405000" y="9271"/>
                    <a:pt x="2398523" y="9271"/>
                  </a:cubicBezTo>
                  <a:cubicBezTo>
                    <a:pt x="2397633" y="9271"/>
                    <a:pt x="2396745" y="9144"/>
                    <a:pt x="2395729" y="8890"/>
                  </a:cubicBezTo>
                  <a:cubicBezTo>
                    <a:pt x="2371091" y="4318"/>
                    <a:pt x="2346326" y="2032"/>
                    <a:pt x="2321561" y="2032"/>
                  </a:cubicBezTo>
                  <a:cubicBezTo>
                    <a:pt x="2301876" y="2032"/>
                    <a:pt x="2282064" y="3429"/>
                    <a:pt x="2262252" y="6350"/>
                  </a:cubicBezTo>
                  <a:cubicBezTo>
                    <a:pt x="2248790" y="7239"/>
                    <a:pt x="2235328" y="7620"/>
                    <a:pt x="2221866" y="7620"/>
                  </a:cubicBezTo>
                  <a:cubicBezTo>
                    <a:pt x="2201800" y="7620"/>
                    <a:pt x="2181734" y="6604"/>
                    <a:pt x="2161668" y="4699"/>
                  </a:cubicBezTo>
                  <a:cubicBezTo>
                    <a:pt x="2161414" y="4699"/>
                    <a:pt x="2161160" y="4699"/>
                    <a:pt x="2160906" y="4699"/>
                  </a:cubicBezTo>
                  <a:cubicBezTo>
                    <a:pt x="2155318" y="4699"/>
                    <a:pt x="2149349" y="8890"/>
                    <a:pt x="2145920" y="10033"/>
                  </a:cubicBezTo>
                  <a:cubicBezTo>
                    <a:pt x="2137284" y="6858"/>
                    <a:pt x="2127124" y="0"/>
                    <a:pt x="21215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142069" y="7655976"/>
            <a:ext cx="3849767" cy="221771"/>
            <a:chOff x="0" y="0"/>
            <a:chExt cx="3849764" cy="221767"/>
          </a:xfrm>
        </p:grpSpPr>
        <p:sp>
          <p:nvSpPr>
            <p:cNvPr id="5" name="Freeform 5"/>
            <p:cNvSpPr/>
            <p:nvPr/>
          </p:nvSpPr>
          <p:spPr>
            <a:xfrm>
              <a:off x="0" y="-254"/>
              <a:ext cx="3849497" cy="222123"/>
            </a:xfrm>
            <a:custGeom>
              <a:avLst/>
              <a:gdLst/>
              <a:ahLst/>
              <a:cxnLst/>
              <a:rect l="l" t="t" r="r" b="b"/>
              <a:pathLst>
                <a:path w="3849497" h="222123">
                  <a:moveTo>
                    <a:pt x="2627630" y="127254"/>
                  </a:move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lose/>
                  <a:moveTo>
                    <a:pt x="2121535" y="254"/>
                  </a:moveTo>
                  <a:cubicBezTo>
                    <a:pt x="2120519" y="254"/>
                    <a:pt x="2119757" y="508"/>
                    <a:pt x="2119122" y="889"/>
                  </a:cubicBezTo>
                  <a:cubicBezTo>
                    <a:pt x="2114931" y="3810"/>
                    <a:pt x="2110740" y="4699"/>
                    <a:pt x="2106422" y="4699"/>
                  </a:cubicBezTo>
                  <a:cubicBezTo>
                    <a:pt x="2100326" y="4699"/>
                    <a:pt x="2094230" y="2921"/>
                    <a:pt x="2087753" y="2921"/>
                  </a:cubicBezTo>
                  <a:cubicBezTo>
                    <a:pt x="2084705" y="2921"/>
                    <a:pt x="2081530" y="3302"/>
                    <a:pt x="2078355" y="4572"/>
                  </a:cubicBezTo>
                  <a:cubicBezTo>
                    <a:pt x="2075561" y="5588"/>
                    <a:pt x="2072386" y="5969"/>
                    <a:pt x="2069211" y="5969"/>
                  </a:cubicBezTo>
                  <a:cubicBezTo>
                    <a:pt x="2059305" y="5969"/>
                    <a:pt x="2047875" y="2286"/>
                    <a:pt x="2038096" y="2286"/>
                  </a:cubicBezTo>
                  <a:cubicBezTo>
                    <a:pt x="2034540" y="2286"/>
                    <a:pt x="2031111" y="2794"/>
                    <a:pt x="2028190" y="4191"/>
                  </a:cubicBezTo>
                  <a:cubicBezTo>
                    <a:pt x="2018919" y="7239"/>
                    <a:pt x="2009775" y="8763"/>
                    <a:pt x="2000504" y="8763"/>
                  </a:cubicBezTo>
                  <a:cubicBezTo>
                    <a:pt x="1991233" y="8763"/>
                    <a:pt x="1982216" y="7239"/>
                    <a:pt x="1973072" y="4318"/>
                  </a:cubicBezTo>
                  <a:cubicBezTo>
                    <a:pt x="1956562" y="4826"/>
                    <a:pt x="1940306" y="6858"/>
                    <a:pt x="1924177" y="10541"/>
                  </a:cubicBezTo>
                  <a:cubicBezTo>
                    <a:pt x="1923669" y="10541"/>
                    <a:pt x="1923161" y="10541"/>
                    <a:pt x="1922653" y="10541"/>
                  </a:cubicBezTo>
                  <a:cubicBezTo>
                    <a:pt x="1909699" y="10541"/>
                    <a:pt x="1896618" y="5588"/>
                    <a:pt x="1883664" y="5588"/>
                  </a:cubicBezTo>
                  <a:cubicBezTo>
                    <a:pt x="1876933" y="5588"/>
                    <a:pt x="1870202" y="6985"/>
                    <a:pt x="1863598" y="11049"/>
                  </a:cubicBezTo>
                  <a:cubicBezTo>
                    <a:pt x="1859026" y="7747"/>
                    <a:pt x="1854454" y="6731"/>
                    <a:pt x="1849755" y="6731"/>
                  </a:cubicBezTo>
                  <a:cubicBezTo>
                    <a:pt x="1840865" y="6731"/>
                    <a:pt x="1831721" y="10668"/>
                    <a:pt x="1822450" y="10668"/>
                  </a:cubicBezTo>
                  <a:cubicBezTo>
                    <a:pt x="1820291" y="10668"/>
                    <a:pt x="1818132" y="10414"/>
                    <a:pt x="1815846" y="9906"/>
                  </a:cubicBezTo>
                  <a:cubicBezTo>
                    <a:pt x="1807718" y="8763"/>
                    <a:pt x="1799590" y="8128"/>
                    <a:pt x="1791589" y="8128"/>
                  </a:cubicBezTo>
                  <a:cubicBezTo>
                    <a:pt x="1779905" y="8128"/>
                    <a:pt x="1768348" y="9398"/>
                    <a:pt x="1756791" y="11811"/>
                  </a:cubicBezTo>
                  <a:cubicBezTo>
                    <a:pt x="1723390" y="15367"/>
                    <a:pt x="1689989" y="17145"/>
                    <a:pt x="1656588" y="17145"/>
                  </a:cubicBezTo>
                  <a:cubicBezTo>
                    <a:pt x="1640332" y="17145"/>
                    <a:pt x="1624076" y="16764"/>
                    <a:pt x="1607693" y="15875"/>
                  </a:cubicBezTo>
                  <a:cubicBezTo>
                    <a:pt x="1603248" y="15748"/>
                    <a:pt x="1598930" y="15621"/>
                    <a:pt x="1594485" y="15621"/>
                  </a:cubicBezTo>
                  <a:cubicBezTo>
                    <a:pt x="1567180" y="15621"/>
                    <a:pt x="1539875" y="18669"/>
                    <a:pt x="1513459" y="18669"/>
                  </a:cubicBezTo>
                  <a:cubicBezTo>
                    <a:pt x="1496568" y="18669"/>
                    <a:pt x="1480185" y="17399"/>
                    <a:pt x="1464437" y="13208"/>
                  </a:cubicBezTo>
                  <a:lnTo>
                    <a:pt x="1429512" y="26924"/>
                  </a:lnTo>
                  <a:cubicBezTo>
                    <a:pt x="1420876" y="23495"/>
                    <a:pt x="1412494" y="17526"/>
                    <a:pt x="1407160" y="17526"/>
                  </a:cubicBezTo>
                  <a:cubicBezTo>
                    <a:pt x="1406271" y="17526"/>
                    <a:pt x="1405509" y="17653"/>
                    <a:pt x="1404874" y="18034"/>
                  </a:cubicBezTo>
                  <a:cubicBezTo>
                    <a:pt x="1395476" y="22225"/>
                    <a:pt x="1385697" y="24511"/>
                    <a:pt x="1375410" y="24892"/>
                  </a:cubicBezTo>
                  <a:cubicBezTo>
                    <a:pt x="1374267" y="24892"/>
                    <a:pt x="1373124" y="25019"/>
                    <a:pt x="1371981" y="25019"/>
                  </a:cubicBezTo>
                  <a:cubicBezTo>
                    <a:pt x="1362964" y="25019"/>
                    <a:pt x="1354074" y="23495"/>
                    <a:pt x="1345565" y="20574"/>
                  </a:cubicBezTo>
                  <a:cubicBezTo>
                    <a:pt x="1341374" y="19431"/>
                    <a:pt x="1337183" y="18923"/>
                    <a:pt x="1333119" y="18923"/>
                  </a:cubicBezTo>
                  <a:cubicBezTo>
                    <a:pt x="1317371" y="18923"/>
                    <a:pt x="1303147" y="26035"/>
                    <a:pt x="1287653" y="26035"/>
                  </a:cubicBezTo>
                  <a:cubicBezTo>
                    <a:pt x="1287145" y="26035"/>
                    <a:pt x="1286764" y="26035"/>
                    <a:pt x="1286256" y="26035"/>
                  </a:cubicBezTo>
                  <a:cubicBezTo>
                    <a:pt x="1274572" y="23876"/>
                    <a:pt x="1263015" y="22860"/>
                    <a:pt x="1251331" y="22860"/>
                  </a:cubicBezTo>
                  <a:cubicBezTo>
                    <a:pt x="1239520" y="22860"/>
                    <a:pt x="1227836" y="23876"/>
                    <a:pt x="1216025" y="26035"/>
                  </a:cubicBezTo>
                  <a:cubicBezTo>
                    <a:pt x="1203325" y="28956"/>
                    <a:pt x="1190752" y="30353"/>
                    <a:pt x="1178052" y="30353"/>
                  </a:cubicBezTo>
                  <a:cubicBezTo>
                    <a:pt x="1168400" y="30353"/>
                    <a:pt x="1158621" y="29464"/>
                    <a:pt x="1148969" y="27813"/>
                  </a:cubicBezTo>
                  <a:cubicBezTo>
                    <a:pt x="1146175" y="27813"/>
                    <a:pt x="1143254" y="27686"/>
                    <a:pt x="1140460" y="27686"/>
                  </a:cubicBezTo>
                  <a:cubicBezTo>
                    <a:pt x="1117092" y="27686"/>
                    <a:pt x="1093851" y="29591"/>
                    <a:pt x="1070737" y="33274"/>
                  </a:cubicBezTo>
                  <a:cubicBezTo>
                    <a:pt x="1069975" y="33274"/>
                    <a:pt x="1069086" y="33274"/>
                    <a:pt x="1068324" y="33274"/>
                  </a:cubicBezTo>
                  <a:cubicBezTo>
                    <a:pt x="1058418" y="33274"/>
                    <a:pt x="1047369" y="30353"/>
                    <a:pt x="1037717" y="30353"/>
                  </a:cubicBezTo>
                  <a:cubicBezTo>
                    <a:pt x="1033272" y="30353"/>
                    <a:pt x="1029208" y="30988"/>
                    <a:pt x="1025652" y="32766"/>
                  </a:cubicBezTo>
                  <a:cubicBezTo>
                    <a:pt x="1018032" y="35941"/>
                    <a:pt x="1010412" y="37592"/>
                    <a:pt x="1002792" y="37592"/>
                  </a:cubicBezTo>
                  <a:cubicBezTo>
                    <a:pt x="995426" y="37592"/>
                    <a:pt x="988187" y="36068"/>
                    <a:pt x="980821" y="33147"/>
                  </a:cubicBezTo>
                  <a:cubicBezTo>
                    <a:pt x="979805" y="32893"/>
                    <a:pt x="978916" y="32893"/>
                    <a:pt x="977900" y="32893"/>
                  </a:cubicBezTo>
                  <a:cubicBezTo>
                    <a:pt x="970026" y="32893"/>
                    <a:pt x="962152" y="38608"/>
                    <a:pt x="954786" y="38608"/>
                  </a:cubicBezTo>
                  <a:cubicBezTo>
                    <a:pt x="950595" y="38608"/>
                    <a:pt x="946658" y="36830"/>
                    <a:pt x="942975" y="31242"/>
                  </a:cubicBezTo>
                  <a:cubicBezTo>
                    <a:pt x="938276" y="37211"/>
                    <a:pt x="932688" y="38735"/>
                    <a:pt x="926973" y="38735"/>
                  </a:cubicBezTo>
                  <a:cubicBezTo>
                    <a:pt x="921258" y="38735"/>
                    <a:pt x="915670" y="37338"/>
                    <a:pt x="910590" y="37338"/>
                  </a:cubicBezTo>
                  <a:cubicBezTo>
                    <a:pt x="910209" y="37338"/>
                    <a:pt x="909828" y="37338"/>
                    <a:pt x="909447" y="37338"/>
                  </a:cubicBezTo>
                  <a:cubicBezTo>
                    <a:pt x="901319" y="37719"/>
                    <a:pt x="888492" y="42037"/>
                    <a:pt x="882142" y="42037"/>
                  </a:cubicBezTo>
                  <a:cubicBezTo>
                    <a:pt x="880364" y="42037"/>
                    <a:pt x="879094" y="41656"/>
                    <a:pt x="878586" y="40894"/>
                  </a:cubicBezTo>
                  <a:cubicBezTo>
                    <a:pt x="875538" y="36068"/>
                    <a:pt x="872744" y="34417"/>
                    <a:pt x="870077" y="34417"/>
                  </a:cubicBezTo>
                  <a:cubicBezTo>
                    <a:pt x="863981" y="34417"/>
                    <a:pt x="858774" y="43307"/>
                    <a:pt x="852170" y="43307"/>
                  </a:cubicBezTo>
                  <a:cubicBezTo>
                    <a:pt x="850773" y="43307"/>
                    <a:pt x="849376" y="42926"/>
                    <a:pt x="847852" y="41910"/>
                  </a:cubicBezTo>
                  <a:cubicBezTo>
                    <a:pt x="844423" y="39878"/>
                    <a:pt x="840105" y="39243"/>
                    <a:pt x="835406" y="39243"/>
                  </a:cubicBezTo>
                  <a:cubicBezTo>
                    <a:pt x="828294" y="39243"/>
                    <a:pt x="820293" y="40767"/>
                    <a:pt x="813308" y="41021"/>
                  </a:cubicBezTo>
                  <a:cubicBezTo>
                    <a:pt x="801878" y="41402"/>
                    <a:pt x="790448" y="42418"/>
                    <a:pt x="779145" y="44196"/>
                  </a:cubicBezTo>
                  <a:cubicBezTo>
                    <a:pt x="768223" y="46990"/>
                    <a:pt x="757047" y="49149"/>
                    <a:pt x="745744" y="50419"/>
                  </a:cubicBezTo>
                  <a:cubicBezTo>
                    <a:pt x="745109" y="50419"/>
                    <a:pt x="744474" y="50419"/>
                    <a:pt x="743839" y="50419"/>
                  </a:cubicBezTo>
                  <a:cubicBezTo>
                    <a:pt x="727710" y="50419"/>
                    <a:pt x="710311" y="46482"/>
                    <a:pt x="695071" y="46482"/>
                  </a:cubicBezTo>
                  <a:cubicBezTo>
                    <a:pt x="693039" y="46482"/>
                    <a:pt x="691134" y="46609"/>
                    <a:pt x="689229" y="46736"/>
                  </a:cubicBezTo>
                  <a:cubicBezTo>
                    <a:pt x="674243" y="47879"/>
                    <a:pt x="657733" y="59309"/>
                    <a:pt x="644652" y="59309"/>
                  </a:cubicBezTo>
                  <a:cubicBezTo>
                    <a:pt x="642620" y="59309"/>
                    <a:pt x="640588" y="59055"/>
                    <a:pt x="638810" y="58420"/>
                  </a:cubicBezTo>
                  <a:cubicBezTo>
                    <a:pt x="628142" y="55626"/>
                    <a:pt x="617347" y="54229"/>
                    <a:pt x="606425" y="54229"/>
                  </a:cubicBezTo>
                  <a:cubicBezTo>
                    <a:pt x="600837" y="54229"/>
                    <a:pt x="595249" y="54610"/>
                    <a:pt x="589661" y="55372"/>
                  </a:cubicBezTo>
                  <a:cubicBezTo>
                    <a:pt x="575056" y="55626"/>
                    <a:pt x="560451" y="60071"/>
                    <a:pt x="546100" y="60579"/>
                  </a:cubicBezTo>
                  <a:cubicBezTo>
                    <a:pt x="532511" y="60960"/>
                    <a:pt x="519049" y="61087"/>
                    <a:pt x="505587" y="61087"/>
                  </a:cubicBezTo>
                  <a:cubicBezTo>
                    <a:pt x="494411" y="61087"/>
                    <a:pt x="483108" y="60960"/>
                    <a:pt x="471932" y="60960"/>
                  </a:cubicBezTo>
                  <a:cubicBezTo>
                    <a:pt x="464820" y="60960"/>
                    <a:pt x="457708" y="60960"/>
                    <a:pt x="450469" y="61087"/>
                  </a:cubicBezTo>
                  <a:cubicBezTo>
                    <a:pt x="442976" y="61214"/>
                    <a:pt x="437642" y="69088"/>
                    <a:pt x="430276" y="69088"/>
                  </a:cubicBezTo>
                  <a:cubicBezTo>
                    <a:pt x="427101" y="69088"/>
                    <a:pt x="423545" y="67691"/>
                    <a:pt x="419354" y="63627"/>
                  </a:cubicBezTo>
                  <a:cubicBezTo>
                    <a:pt x="414401" y="61341"/>
                    <a:pt x="409321" y="60198"/>
                    <a:pt x="403987" y="60198"/>
                  </a:cubicBezTo>
                  <a:cubicBezTo>
                    <a:pt x="403352" y="60198"/>
                    <a:pt x="402717" y="60198"/>
                    <a:pt x="402082" y="60198"/>
                  </a:cubicBezTo>
                  <a:cubicBezTo>
                    <a:pt x="395986" y="60452"/>
                    <a:pt x="390398" y="62230"/>
                    <a:pt x="385191" y="65278"/>
                  </a:cubicBezTo>
                  <a:cubicBezTo>
                    <a:pt x="378968" y="69596"/>
                    <a:pt x="372491" y="70358"/>
                    <a:pt x="366268" y="70358"/>
                  </a:cubicBezTo>
                  <a:cubicBezTo>
                    <a:pt x="363220" y="70358"/>
                    <a:pt x="360299" y="70231"/>
                    <a:pt x="357378" y="70231"/>
                  </a:cubicBezTo>
                  <a:cubicBezTo>
                    <a:pt x="353568" y="70231"/>
                    <a:pt x="350012" y="70485"/>
                    <a:pt x="346583" y="71882"/>
                  </a:cubicBezTo>
                  <a:cubicBezTo>
                    <a:pt x="342265" y="74041"/>
                    <a:pt x="337566" y="75184"/>
                    <a:pt x="332867" y="75184"/>
                  </a:cubicBezTo>
                  <a:cubicBezTo>
                    <a:pt x="331724" y="75184"/>
                    <a:pt x="330581" y="75184"/>
                    <a:pt x="329438" y="75057"/>
                  </a:cubicBezTo>
                  <a:cubicBezTo>
                    <a:pt x="323342" y="74422"/>
                    <a:pt x="318008" y="72136"/>
                    <a:pt x="313309" y="68326"/>
                  </a:cubicBezTo>
                  <a:lnTo>
                    <a:pt x="274828" y="84709"/>
                  </a:lnTo>
                  <a:cubicBezTo>
                    <a:pt x="271399" y="80772"/>
                    <a:pt x="269494" y="75819"/>
                    <a:pt x="267081" y="75565"/>
                  </a:cubicBezTo>
                  <a:cubicBezTo>
                    <a:pt x="266827" y="75565"/>
                    <a:pt x="266573" y="75565"/>
                    <a:pt x="266319" y="75565"/>
                  </a:cubicBezTo>
                  <a:cubicBezTo>
                    <a:pt x="248412" y="75565"/>
                    <a:pt x="75565" y="100330"/>
                    <a:pt x="65405" y="105791"/>
                  </a:cubicBezTo>
                  <a:cubicBezTo>
                    <a:pt x="43942" y="117729"/>
                    <a:pt x="22352" y="131445"/>
                    <a:pt x="762" y="144399"/>
                  </a:cubicBezTo>
                  <a:lnTo>
                    <a:pt x="762" y="144399"/>
                  </a:lnTo>
                  <a:lnTo>
                    <a:pt x="12192" y="157988"/>
                  </a:lnTo>
                  <a:lnTo>
                    <a:pt x="0" y="172212"/>
                  </a:lnTo>
                  <a:lnTo>
                    <a:pt x="13462" y="204978"/>
                  </a:lnTo>
                  <a:cubicBezTo>
                    <a:pt x="27305" y="209423"/>
                    <a:pt x="40259" y="222123"/>
                    <a:pt x="54610" y="222123"/>
                  </a:cubicBezTo>
                  <a:cubicBezTo>
                    <a:pt x="60452" y="222123"/>
                    <a:pt x="66548" y="219964"/>
                    <a:pt x="72898" y="214376"/>
                  </a:cubicBezTo>
                  <a:cubicBezTo>
                    <a:pt x="78105" y="217932"/>
                    <a:pt x="82677" y="219202"/>
                    <a:pt x="86995" y="219202"/>
                  </a:cubicBezTo>
                  <a:cubicBezTo>
                    <a:pt x="102489" y="219202"/>
                    <a:pt x="113157" y="200660"/>
                    <a:pt x="131826" y="200660"/>
                  </a:cubicBezTo>
                  <a:cubicBezTo>
                    <a:pt x="132842" y="200660"/>
                    <a:pt x="133858" y="200660"/>
                    <a:pt x="134874" y="200787"/>
                  </a:cubicBezTo>
                  <a:cubicBezTo>
                    <a:pt x="143129" y="201422"/>
                    <a:pt x="151511" y="201803"/>
                    <a:pt x="159766" y="201803"/>
                  </a:cubicBezTo>
                  <a:cubicBezTo>
                    <a:pt x="167513" y="201803"/>
                    <a:pt x="175133" y="201549"/>
                    <a:pt x="182880" y="200914"/>
                  </a:cubicBezTo>
                  <a:cubicBezTo>
                    <a:pt x="189103" y="195834"/>
                    <a:pt x="195199" y="194310"/>
                    <a:pt x="201295" y="194310"/>
                  </a:cubicBezTo>
                  <a:cubicBezTo>
                    <a:pt x="211455" y="194310"/>
                    <a:pt x="221615" y="198628"/>
                    <a:pt x="232156" y="198628"/>
                  </a:cubicBezTo>
                  <a:cubicBezTo>
                    <a:pt x="233934" y="198628"/>
                    <a:pt x="235712" y="198501"/>
                    <a:pt x="237490" y="198247"/>
                  </a:cubicBezTo>
                  <a:cubicBezTo>
                    <a:pt x="256540" y="195326"/>
                    <a:pt x="276098" y="189865"/>
                    <a:pt x="294513" y="187706"/>
                  </a:cubicBezTo>
                  <a:cubicBezTo>
                    <a:pt x="312928" y="185547"/>
                    <a:pt x="332232" y="185547"/>
                    <a:pt x="355346" y="184404"/>
                  </a:cubicBezTo>
                  <a:lnTo>
                    <a:pt x="366395" y="194056"/>
                  </a:lnTo>
                  <a:lnTo>
                    <a:pt x="389509" y="176403"/>
                  </a:lnTo>
                  <a:lnTo>
                    <a:pt x="532638" y="177165"/>
                  </a:lnTo>
                  <a:cubicBezTo>
                    <a:pt x="541020" y="169037"/>
                    <a:pt x="550545" y="167005"/>
                    <a:pt x="560578" y="167005"/>
                  </a:cubicBezTo>
                  <a:cubicBezTo>
                    <a:pt x="569976" y="167005"/>
                    <a:pt x="579628" y="168783"/>
                    <a:pt x="589026" y="168783"/>
                  </a:cubicBezTo>
                  <a:cubicBezTo>
                    <a:pt x="594487" y="168783"/>
                    <a:pt x="599948" y="168148"/>
                    <a:pt x="605028" y="166243"/>
                  </a:cubicBezTo>
                  <a:cubicBezTo>
                    <a:pt x="610997" y="164084"/>
                    <a:pt x="617347" y="163195"/>
                    <a:pt x="624078" y="163195"/>
                  </a:cubicBezTo>
                  <a:cubicBezTo>
                    <a:pt x="643636" y="163195"/>
                    <a:pt x="665734" y="170434"/>
                    <a:pt x="685038" y="172466"/>
                  </a:cubicBezTo>
                  <a:cubicBezTo>
                    <a:pt x="700659" y="162814"/>
                    <a:pt x="715645" y="155956"/>
                    <a:pt x="730631" y="155956"/>
                  </a:cubicBezTo>
                  <a:cubicBezTo>
                    <a:pt x="741045" y="155956"/>
                    <a:pt x="751332" y="159258"/>
                    <a:pt x="761873" y="167259"/>
                  </a:cubicBezTo>
                  <a:lnTo>
                    <a:pt x="794385" y="154051"/>
                  </a:lnTo>
                  <a:lnTo>
                    <a:pt x="803402" y="164084"/>
                  </a:lnTo>
                  <a:cubicBezTo>
                    <a:pt x="814324" y="160909"/>
                    <a:pt x="825500" y="158750"/>
                    <a:pt x="836803" y="157353"/>
                  </a:cubicBezTo>
                  <a:cubicBezTo>
                    <a:pt x="844804" y="157099"/>
                    <a:pt x="852805" y="156972"/>
                    <a:pt x="860933" y="156972"/>
                  </a:cubicBezTo>
                  <a:cubicBezTo>
                    <a:pt x="871855" y="156972"/>
                    <a:pt x="882777" y="157099"/>
                    <a:pt x="893572" y="157099"/>
                  </a:cubicBezTo>
                  <a:cubicBezTo>
                    <a:pt x="906399" y="157099"/>
                    <a:pt x="919353" y="156972"/>
                    <a:pt x="932180" y="156083"/>
                  </a:cubicBezTo>
                  <a:cubicBezTo>
                    <a:pt x="950214" y="153416"/>
                    <a:pt x="967867" y="149225"/>
                    <a:pt x="985139" y="143510"/>
                  </a:cubicBezTo>
                  <a:lnTo>
                    <a:pt x="993902" y="153543"/>
                  </a:lnTo>
                  <a:cubicBezTo>
                    <a:pt x="1055497" y="135382"/>
                    <a:pt x="1123188" y="153797"/>
                    <a:pt x="1185799" y="133985"/>
                  </a:cubicBezTo>
                  <a:lnTo>
                    <a:pt x="1195324" y="144907"/>
                  </a:lnTo>
                  <a:cubicBezTo>
                    <a:pt x="1203071" y="141097"/>
                    <a:pt x="1210691" y="139700"/>
                    <a:pt x="1218311" y="139700"/>
                  </a:cubicBezTo>
                  <a:cubicBezTo>
                    <a:pt x="1231265" y="139700"/>
                    <a:pt x="1244600" y="143891"/>
                    <a:pt x="1258951" y="147574"/>
                  </a:cubicBezTo>
                  <a:lnTo>
                    <a:pt x="1280795" y="131572"/>
                  </a:lnTo>
                  <a:cubicBezTo>
                    <a:pt x="1302004" y="135763"/>
                    <a:pt x="1323086" y="137414"/>
                    <a:pt x="1344041" y="137414"/>
                  </a:cubicBezTo>
                  <a:cubicBezTo>
                    <a:pt x="1389507" y="137414"/>
                    <a:pt x="1434465" y="129540"/>
                    <a:pt x="1479296" y="122047"/>
                  </a:cubicBezTo>
                  <a:cubicBezTo>
                    <a:pt x="1486662" y="131953"/>
                    <a:pt x="1496060" y="135255"/>
                    <a:pt x="1507998" y="135255"/>
                  </a:cubicBezTo>
                  <a:cubicBezTo>
                    <a:pt x="1514602" y="135255"/>
                    <a:pt x="1521841" y="134239"/>
                    <a:pt x="1529969" y="132715"/>
                  </a:cubicBezTo>
                  <a:lnTo>
                    <a:pt x="1543685" y="116205"/>
                  </a:lnTo>
                  <a:cubicBezTo>
                    <a:pt x="1548765" y="126873"/>
                    <a:pt x="1555369" y="130175"/>
                    <a:pt x="1562735" y="130175"/>
                  </a:cubicBezTo>
                  <a:cubicBezTo>
                    <a:pt x="1573911" y="130175"/>
                    <a:pt x="1586484" y="122809"/>
                    <a:pt x="1597279" y="122809"/>
                  </a:cubicBezTo>
                  <a:cubicBezTo>
                    <a:pt x="1604010" y="122809"/>
                    <a:pt x="1610106" y="125730"/>
                    <a:pt x="1614551" y="135001"/>
                  </a:cubicBezTo>
                  <a:cubicBezTo>
                    <a:pt x="1614551" y="135001"/>
                    <a:pt x="1614551" y="135001"/>
                    <a:pt x="1614551" y="135001"/>
                  </a:cubicBezTo>
                  <a:cubicBezTo>
                    <a:pt x="1614932" y="135001"/>
                    <a:pt x="1617726" y="133731"/>
                    <a:pt x="1629283" y="129159"/>
                  </a:cubicBezTo>
                  <a:lnTo>
                    <a:pt x="1638554" y="112014"/>
                  </a:lnTo>
                  <a:lnTo>
                    <a:pt x="1658366" y="128905"/>
                  </a:lnTo>
                  <a:cubicBezTo>
                    <a:pt x="1662684" y="126492"/>
                    <a:pt x="1666875" y="121412"/>
                    <a:pt x="1671066" y="121412"/>
                  </a:cubicBezTo>
                  <a:cubicBezTo>
                    <a:pt x="1671193" y="121412"/>
                    <a:pt x="1671447" y="121412"/>
                    <a:pt x="1671574" y="121412"/>
                  </a:cubicBezTo>
                  <a:cubicBezTo>
                    <a:pt x="1673606" y="121412"/>
                    <a:pt x="1675638" y="121412"/>
                    <a:pt x="1677670" y="121412"/>
                  </a:cubicBezTo>
                  <a:cubicBezTo>
                    <a:pt x="1699514" y="121412"/>
                    <a:pt x="1721485" y="122174"/>
                    <a:pt x="1743329" y="122174"/>
                  </a:cubicBezTo>
                  <a:cubicBezTo>
                    <a:pt x="1754632" y="122174"/>
                    <a:pt x="1765935" y="121920"/>
                    <a:pt x="1777238" y="121412"/>
                  </a:cubicBezTo>
                  <a:cubicBezTo>
                    <a:pt x="1781302" y="120650"/>
                    <a:pt x="1785366" y="120269"/>
                    <a:pt x="1789430" y="120269"/>
                  </a:cubicBezTo>
                  <a:cubicBezTo>
                    <a:pt x="1796669" y="120269"/>
                    <a:pt x="1803908" y="121539"/>
                    <a:pt x="1811020" y="124079"/>
                  </a:cubicBezTo>
                  <a:cubicBezTo>
                    <a:pt x="1813814" y="124460"/>
                    <a:pt x="1816481" y="124587"/>
                    <a:pt x="1819148" y="124587"/>
                  </a:cubicBezTo>
                  <a:cubicBezTo>
                    <a:pt x="1829054" y="124587"/>
                    <a:pt x="1838452" y="122047"/>
                    <a:pt x="1847469" y="117094"/>
                  </a:cubicBezTo>
                  <a:cubicBezTo>
                    <a:pt x="1853438" y="113538"/>
                    <a:pt x="1859788" y="111506"/>
                    <a:pt x="1866646" y="110998"/>
                  </a:cubicBezTo>
                  <a:cubicBezTo>
                    <a:pt x="1867916" y="110871"/>
                    <a:pt x="1869186" y="110871"/>
                    <a:pt x="1870456" y="110871"/>
                  </a:cubicBezTo>
                  <a:cubicBezTo>
                    <a:pt x="1875917" y="110871"/>
                    <a:pt x="1881378" y="111887"/>
                    <a:pt x="1886585" y="113919"/>
                  </a:cubicBezTo>
                  <a:cubicBezTo>
                    <a:pt x="1899285" y="118872"/>
                    <a:pt x="1912112" y="121412"/>
                    <a:pt x="1925193" y="121412"/>
                  </a:cubicBezTo>
                  <a:cubicBezTo>
                    <a:pt x="1933702" y="121412"/>
                    <a:pt x="1942211" y="120396"/>
                    <a:pt x="1950847" y="118237"/>
                  </a:cubicBezTo>
                  <a:cubicBezTo>
                    <a:pt x="1952879" y="117856"/>
                    <a:pt x="1955038" y="117729"/>
                    <a:pt x="1957070" y="117729"/>
                  </a:cubicBezTo>
                  <a:cubicBezTo>
                    <a:pt x="1971675" y="117729"/>
                    <a:pt x="1984375" y="125222"/>
                    <a:pt x="1996440" y="125222"/>
                  </a:cubicBezTo>
                  <a:cubicBezTo>
                    <a:pt x="1999107" y="125222"/>
                    <a:pt x="2001774" y="124841"/>
                    <a:pt x="2004314" y="123952"/>
                  </a:cubicBezTo>
                  <a:cubicBezTo>
                    <a:pt x="2014347" y="120142"/>
                    <a:pt x="2024761" y="118237"/>
                    <a:pt x="2035556" y="118237"/>
                  </a:cubicBezTo>
                  <a:cubicBezTo>
                    <a:pt x="2036445" y="118237"/>
                    <a:pt x="2037207" y="118237"/>
                    <a:pt x="2038096" y="118237"/>
                  </a:cubicBezTo>
                  <a:cubicBezTo>
                    <a:pt x="2040255" y="118364"/>
                    <a:pt x="2042287" y="118364"/>
                    <a:pt x="2044446" y="118364"/>
                  </a:cubicBezTo>
                  <a:cubicBezTo>
                    <a:pt x="2054225" y="118364"/>
                    <a:pt x="2064258" y="117221"/>
                    <a:pt x="2073910" y="116840"/>
                  </a:cubicBezTo>
                  <a:cubicBezTo>
                    <a:pt x="2085721" y="116332"/>
                    <a:pt x="2096897" y="116332"/>
                    <a:pt x="2109343" y="115570"/>
                  </a:cubicBezTo>
                  <a:cubicBezTo>
                    <a:pt x="2121789" y="114808"/>
                    <a:pt x="2133981" y="113538"/>
                    <a:pt x="2146427" y="112522"/>
                  </a:cubicBezTo>
                  <a:lnTo>
                    <a:pt x="2152269" y="119761"/>
                  </a:lnTo>
                  <a:lnTo>
                    <a:pt x="2168398" y="109982"/>
                  </a:lnTo>
                  <a:lnTo>
                    <a:pt x="2189607" y="124714"/>
                  </a:lnTo>
                  <a:cubicBezTo>
                    <a:pt x="2206371" y="118491"/>
                    <a:pt x="2223643" y="115443"/>
                    <a:pt x="2241423" y="115443"/>
                  </a:cubicBezTo>
                  <a:cubicBezTo>
                    <a:pt x="2242058" y="115443"/>
                    <a:pt x="2242693" y="115443"/>
                    <a:pt x="2243455" y="115443"/>
                  </a:cubicBezTo>
                  <a:cubicBezTo>
                    <a:pt x="2247773" y="118110"/>
                    <a:pt x="2252091" y="118999"/>
                    <a:pt x="2256282" y="118999"/>
                  </a:cubicBezTo>
                  <a:cubicBezTo>
                    <a:pt x="2267585" y="118999"/>
                    <a:pt x="2278634" y="112141"/>
                    <a:pt x="2290445" y="112141"/>
                  </a:cubicBezTo>
                  <a:cubicBezTo>
                    <a:pt x="2293874" y="112141"/>
                    <a:pt x="2297303" y="112649"/>
                    <a:pt x="2300859" y="114173"/>
                  </a:cubicBezTo>
                  <a:cubicBezTo>
                    <a:pt x="2308606" y="118364"/>
                    <a:pt x="2316861" y="120904"/>
                    <a:pt x="2325624" y="121920"/>
                  </a:cubicBezTo>
                  <a:cubicBezTo>
                    <a:pt x="2328037" y="122174"/>
                    <a:pt x="2330577" y="122301"/>
                    <a:pt x="2332990" y="122301"/>
                  </a:cubicBezTo>
                  <a:cubicBezTo>
                    <a:pt x="2339213" y="122301"/>
                    <a:pt x="2345436" y="121412"/>
                    <a:pt x="2351532" y="119634"/>
                  </a:cubicBezTo>
                  <a:cubicBezTo>
                    <a:pt x="2361692" y="114808"/>
                    <a:pt x="2372487" y="112395"/>
                    <a:pt x="2383790" y="112395"/>
                  </a:cubicBezTo>
                  <a:cubicBezTo>
                    <a:pt x="2383917" y="112395"/>
                    <a:pt x="2384044" y="112395"/>
                    <a:pt x="2384171" y="112395"/>
                  </a:cubicBezTo>
                  <a:cubicBezTo>
                    <a:pt x="2395347" y="112395"/>
                    <a:pt x="2406015" y="114681"/>
                    <a:pt x="2416175" y="119380"/>
                  </a:cubicBezTo>
                  <a:cubicBezTo>
                    <a:pt x="2426843" y="122682"/>
                    <a:pt x="2437638" y="124333"/>
                    <a:pt x="2448560" y="124333"/>
                  </a:cubicBezTo>
                  <a:cubicBezTo>
                    <a:pt x="2455672" y="124333"/>
                    <a:pt x="2462911" y="123571"/>
                    <a:pt x="2470150" y="122174"/>
                  </a:cubicBezTo>
                  <a:cubicBezTo>
                    <a:pt x="2483612" y="119761"/>
                    <a:pt x="2497074" y="118618"/>
                    <a:pt x="2510536" y="118618"/>
                  </a:cubicBezTo>
                  <a:cubicBezTo>
                    <a:pt x="2522093" y="118618"/>
                    <a:pt x="2533523" y="119507"/>
                    <a:pt x="2545080" y="121285"/>
                  </a:cubicBezTo>
                  <a:cubicBezTo>
                    <a:pt x="2552446" y="123190"/>
                    <a:pt x="2559685" y="124079"/>
                    <a:pt x="2566924" y="124079"/>
                  </a:cubicBezTo>
                  <a:cubicBezTo>
                    <a:pt x="2577973" y="124079"/>
                    <a:pt x="2588895" y="121920"/>
                    <a:pt x="2599690" y="117475"/>
                  </a:cubicBezTo>
                  <a:cubicBezTo>
                    <a:pt x="2600452" y="117094"/>
                    <a:pt x="2601214" y="116967"/>
                    <a:pt x="2602230" y="116967"/>
                  </a:cubicBezTo>
                  <a:cubicBezTo>
                    <a:pt x="2608326" y="116967"/>
                    <a:pt x="2618486" y="123952"/>
                    <a:pt x="2627630" y="127381"/>
                  </a:cubicBezTo>
                  <a:cubicBezTo>
                    <a:pt x="2627630" y="127127"/>
                    <a:pt x="2630043" y="123444"/>
                    <a:pt x="2632583" y="123444"/>
                  </a:cubicBezTo>
                  <a:cubicBezTo>
                    <a:pt x="2632710" y="123444"/>
                    <a:pt x="2632710" y="123444"/>
                    <a:pt x="2632837" y="123444"/>
                  </a:cubicBezTo>
                  <a:cubicBezTo>
                    <a:pt x="2637409" y="122936"/>
                    <a:pt x="2641981" y="122809"/>
                    <a:pt x="2646553" y="122809"/>
                  </a:cubicBezTo>
                  <a:cubicBezTo>
                    <a:pt x="2670810" y="122809"/>
                    <a:pt x="2695321" y="128524"/>
                    <a:pt x="2719832" y="128524"/>
                  </a:cubicBezTo>
                  <a:cubicBezTo>
                    <a:pt x="2730754" y="128524"/>
                    <a:pt x="2741676" y="127381"/>
                    <a:pt x="2752471" y="124079"/>
                  </a:cubicBezTo>
                  <a:cubicBezTo>
                    <a:pt x="2755392" y="129159"/>
                    <a:pt x="2758440" y="130937"/>
                    <a:pt x="2761615" y="130937"/>
                  </a:cubicBezTo>
                  <a:cubicBezTo>
                    <a:pt x="2767965" y="130937"/>
                    <a:pt x="2774569" y="124206"/>
                    <a:pt x="2781300" y="124206"/>
                  </a:cubicBezTo>
                  <a:cubicBezTo>
                    <a:pt x="2782951" y="124206"/>
                    <a:pt x="2784729" y="124587"/>
                    <a:pt x="2786380" y="125730"/>
                  </a:cubicBezTo>
                  <a:cubicBezTo>
                    <a:pt x="2794000" y="130556"/>
                    <a:pt x="2804795" y="136525"/>
                    <a:pt x="2811526" y="136525"/>
                  </a:cubicBezTo>
                  <a:cubicBezTo>
                    <a:pt x="2813050" y="136525"/>
                    <a:pt x="2814320" y="136271"/>
                    <a:pt x="2815336" y="135636"/>
                  </a:cubicBezTo>
                  <a:cubicBezTo>
                    <a:pt x="2820797" y="132461"/>
                    <a:pt x="2825877" y="131445"/>
                    <a:pt x="2830703" y="131445"/>
                  </a:cubicBezTo>
                  <a:cubicBezTo>
                    <a:pt x="2838704" y="131445"/>
                    <a:pt x="2846197" y="134112"/>
                    <a:pt x="2853944" y="134112"/>
                  </a:cubicBezTo>
                  <a:cubicBezTo>
                    <a:pt x="2854579" y="134112"/>
                    <a:pt x="2855214" y="134112"/>
                    <a:pt x="2855849" y="134112"/>
                  </a:cubicBezTo>
                  <a:cubicBezTo>
                    <a:pt x="2856992" y="134112"/>
                    <a:pt x="2858135" y="133985"/>
                    <a:pt x="2859278" y="133985"/>
                  </a:cubicBezTo>
                  <a:cubicBezTo>
                    <a:pt x="2868803" y="133985"/>
                    <a:pt x="2878074" y="135763"/>
                    <a:pt x="2887726" y="135763"/>
                  </a:cubicBezTo>
                  <a:cubicBezTo>
                    <a:pt x="2895092" y="135763"/>
                    <a:pt x="2902585" y="134747"/>
                    <a:pt x="2910713" y="131064"/>
                  </a:cubicBezTo>
                  <a:cubicBezTo>
                    <a:pt x="2913381" y="129921"/>
                    <a:pt x="2916301" y="129413"/>
                    <a:pt x="2919603" y="129413"/>
                  </a:cubicBezTo>
                  <a:cubicBezTo>
                    <a:pt x="2932303" y="129413"/>
                    <a:pt x="2948813" y="137033"/>
                    <a:pt x="2965323" y="140462"/>
                  </a:cubicBezTo>
                  <a:lnTo>
                    <a:pt x="2981453" y="127508"/>
                  </a:lnTo>
                  <a:lnTo>
                    <a:pt x="2998217" y="141986"/>
                  </a:lnTo>
                  <a:cubicBezTo>
                    <a:pt x="3004440" y="137160"/>
                    <a:pt x="3010409" y="130937"/>
                    <a:pt x="3017775" y="130937"/>
                  </a:cubicBezTo>
                  <a:cubicBezTo>
                    <a:pt x="3021966" y="130937"/>
                    <a:pt x="3026664" y="132969"/>
                    <a:pt x="3032126" y="138430"/>
                  </a:cubicBezTo>
                  <a:cubicBezTo>
                    <a:pt x="3034031" y="140335"/>
                    <a:pt x="3037079" y="140970"/>
                    <a:pt x="3040761" y="140970"/>
                  </a:cubicBezTo>
                  <a:cubicBezTo>
                    <a:pt x="3049779" y="140970"/>
                    <a:pt x="3062732" y="137033"/>
                    <a:pt x="3072638" y="136525"/>
                  </a:cubicBezTo>
                  <a:cubicBezTo>
                    <a:pt x="3080131" y="135636"/>
                    <a:pt x="3087751" y="135255"/>
                    <a:pt x="3095244" y="135255"/>
                  </a:cubicBezTo>
                  <a:cubicBezTo>
                    <a:pt x="3101213" y="135255"/>
                    <a:pt x="3107055" y="135509"/>
                    <a:pt x="3113024" y="136017"/>
                  </a:cubicBezTo>
                  <a:cubicBezTo>
                    <a:pt x="3117088" y="136525"/>
                    <a:pt x="3121152" y="136652"/>
                    <a:pt x="3125216" y="136652"/>
                  </a:cubicBezTo>
                  <a:cubicBezTo>
                    <a:pt x="3133217" y="136652"/>
                    <a:pt x="3141091" y="135763"/>
                    <a:pt x="3148965" y="133985"/>
                  </a:cubicBezTo>
                  <a:lnTo>
                    <a:pt x="3161538" y="146177"/>
                  </a:lnTo>
                  <a:cubicBezTo>
                    <a:pt x="3171698" y="142240"/>
                    <a:pt x="3182112" y="139954"/>
                    <a:pt x="3192907" y="139319"/>
                  </a:cubicBezTo>
                  <a:cubicBezTo>
                    <a:pt x="3194431" y="139446"/>
                    <a:pt x="3195956" y="139573"/>
                    <a:pt x="3197479" y="139573"/>
                  </a:cubicBezTo>
                  <a:cubicBezTo>
                    <a:pt x="3205988" y="139573"/>
                    <a:pt x="3214625" y="137160"/>
                    <a:pt x="3223387" y="137160"/>
                  </a:cubicBezTo>
                  <a:cubicBezTo>
                    <a:pt x="3229610" y="137160"/>
                    <a:pt x="3235960" y="138430"/>
                    <a:pt x="3242310" y="142621"/>
                  </a:cubicBezTo>
                  <a:cubicBezTo>
                    <a:pt x="3242691" y="142875"/>
                    <a:pt x="3243072" y="142875"/>
                    <a:pt x="3243581" y="142875"/>
                  </a:cubicBezTo>
                  <a:cubicBezTo>
                    <a:pt x="3248153" y="142875"/>
                    <a:pt x="3259710" y="136398"/>
                    <a:pt x="3270250" y="136398"/>
                  </a:cubicBezTo>
                  <a:cubicBezTo>
                    <a:pt x="3271647" y="136398"/>
                    <a:pt x="3273172" y="136525"/>
                    <a:pt x="3274568" y="136779"/>
                  </a:cubicBezTo>
                  <a:cubicBezTo>
                    <a:pt x="3286760" y="137160"/>
                    <a:pt x="3298698" y="138684"/>
                    <a:pt x="3310509" y="141732"/>
                  </a:cubicBezTo>
                  <a:cubicBezTo>
                    <a:pt x="3312414" y="142621"/>
                    <a:pt x="3314192" y="143002"/>
                    <a:pt x="3315970" y="143002"/>
                  </a:cubicBezTo>
                  <a:cubicBezTo>
                    <a:pt x="3323209" y="143002"/>
                    <a:pt x="3329559" y="136906"/>
                    <a:pt x="3336798" y="136906"/>
                  </a:cubicBezTo>
                  <a:cubicBezTo>
                    <a:pt x="3339719" y="136906"/>
                    <a:pt x="3342767" y="137795"/>
                    <a:pt x="3346069" y="140462"/>
                  </a:cubicBezTo>
                  <a:cubicBezTo>
                    <a:pt x="3347339" y="141478"/>
                    <a:pt x="3348991" y="141732"/>
                    <a:pt x="3351023" y="141732"/>
                  </a:cubicBezTo>
                  <a:cubicBezTo>
                    <a:pt x="3357500" y="141732"/>
                    <a:pt x="3367025" y="137541"/>
                    <a:pt x="3374772" y="137541"/>
                  </a:cubicBezTo>
                  <a:cubicBezTo>
                    <a:pt x="3375406" y="137541"/>
                    <a:pt x="3376168" y="137541"/>
                    <a:pt x="3376804" y="137668"/>
                  </a:cubicBezTo>
                  <a:cubicBezTo>
                    <a:pt x="3395092" y="138303"/>
                    <a:pt x="3412999" y="141859"/>
                    <a:pt x="3431160" y="141859"/>
                  </a:cubicBezTo>
                  <a:cubicBezTo>
                    <a:pt x="3441319" y="141859"/>
                    <a:pt x="3451733" y="140716"/>
                    <a:pt x="3462275" y="137414"/>
                  </a:cubicBezTo>
                  <a:cubicBezTo>
                    <a:pt x="3466466" y="136271"/>
                    <a:pt x="3470530" y="135636"/>
                    <a:pt x="3474721" y="135636"/>
                  </a:cubicBezTo>
                  <a:cubicBezTo>
                    <a:pt x="3478658" y="135636"/>
                    <a:pt x="3482595" y="136144"/>
                    <a:pt x="3486532" y="137160"/>
                  </a:cubicBezTo>
                  <a:cubicBezTo>
                    <a:pt x="3494660" y="139319"/>
                    <a:pt x="3501645" y="143383"/>
                    <a:pt x="3507614" y="149225"/>
                  </a:cubicBezTo>
                  <a:cubicBezTo>
                    <a:pt x="3516123" y="143637"/>
                    <a:pt x="3524505" y="141605"/>
                    <a:pt x="3532887" y="141605"/>
                  </a:cubicBezTo>
                  <a:cubicBezTo>
                    <a:pt x="3545714" y="141605"/>
                    <a:pt x="3558668" y="146177"/>
                    <a:pt x="3572638" y="149098"/>
                  </a:cubicBezTo>
                  <a:cubicBezTo>
                    <a:pt x="3576575" y="149987"/>
                    <a:pt x="3580512" y="150241"/>
                    <a:pt x="3584322" y="150241"/>
                  </a:cubicBezTo>
                  <a:cubicBezTo>
                    <a:pt x="3600578" y="150241"/>
                    <a:pt x="3615564" y="144018"/>
                    <a:pt x="3631312" y="144018"/>
                  </a:cubicBezTo>
                  <a:cubicBezTo>
                    <a:pt x="3633217" y="144018"/>
                    <a:pt x="3635122" y="144145"/>
                    <a:pt x="3637154" y="144272"/>
                  </a:cubicBezTo>
                  <a:cubicBezTo>
                    <a:pt x="3664967" y="147955"/>
                    <a:pt x="3692780" y="149733"/>
                    <a:pt x="3720720" y="149733"/>
                  </a:cubicBezTo>
                  <a:cubicBezTo>
                    <a:pt x="3724022" y="149733"/>
                    <a:pt x="3727324" y="149733"/>
                    <a:pt x="3730499" y="149606"/>
                  </a:cubicBezTo>
                  <a:cubicBezTo>
                    <a:pt x="3738881" y="148971"/>
                    <a:pt x="3747263" y="145161"/>
                    <a:pt x="3756280" y="145161"/>
                  </a:cubicBezTo>
                  <a:cubicBezTo>
                    <a:pt x="3759328" y="145161"/>
                    <a:pt x="3762503" y="145542"/>
                    <a:pt x="3765678" y="146812"/>
                  </a:cubicBezTo>
                  <a:cubicBezTo>
                    <a:pt x="3773298" y="149098"/>
                    <a:pt x="3780918" y="150241"/>
                    <a:pt x="3788664" y="150241"/>
                  </a:cubicBezTo>
                  <a:cubicBezTo>
                    <a:pt x="3792855" y="150241"/>
                    <a:pt x="3797047" y="149860"/>
                    <a:pt x="3801237" y="149225"/>
                  </a:cubicBezTo>
                  <a:cubicBezTo>
                    <a:pt x="3817620" y="145669"/>
                    <a:pt x="3833622" y="141224"/>
                    <a:pt x="3849497" y="135636"/>
                  </a:cubicBezTo>
                  <a:cubicBezTo>
                    <a:pt x="3823970" y="132842"/>
                    <a:pt x="3810508" y="130556"/>
                    <a:pt x="3799205" y="128651"/>
                  </a:cubicBezTo>
                  <a:cubicBezTo>
                    <a:pt x="3787903" y="126746"/>
                    <a:pt x="3773170" y="125476"/>
                    <a:pt x="3767074" y="117983"/>
                  </a:cubicBezTo>
                  <a:cubicBezTo>
                    <a:pt x="3764661" y="115189"/>
                    <a:pt x="3762121" y="114173"/>
                    <a:pt x="3759708" y="114173"/>
                  </a:cubicBezTo>
                  <a:cubicBezTo>
                    <a:pt x="3753231" y="114173"/>
                    <a:pt x="3746755" y="121031"/>
                    <a:pt x="3741293" y="121031"/>
                  </a:cubicBezTo>
                  <a:cubicBezTo>
                    <a:pt x="3738626" y="121031"/>
                    <a:pt x="3736086" y="119380"/>
                    <a:pt x="3734054" y="114427"/>
                  </a:cubicBezTo>
                  <a:cubicBezTo>
                    <a:pt x="3729101" y="115697"/>
                    <a:pt x="3724148" y="116205"/>
                    <a:pt x="3719449" y="116205"/>
                  </a:cubicBezTo>
                  <a:cubicBezTo>
                    <a:pt x="3695319" y="116205"/>
                    <a:pt x="3673094" y="102743"/>
                    <a:pt x="3648710" y="101981"/>
                  </a:cubicBezTo>
                  <a:cubicBezTo>
                    <a:pt x="3612388" y="100076"/>
                    <a:pt x="3575939" y="94107"/>
                    <a:pt x="3539617" y="90170"/>
                  </a:cubicBezTo>
                  <a:lnTo>
                    <a:pt x="3389376" y="74168"/>
                  </a:lnTo>
                  <a:cubicBezTo>
                    <a:pt x="3371977" y="72263"/>
                    <a:pt x="3348990" y="76454"/>
                    <a:pt x="3338703" y="67056"/>
                  </a:cubicBezTo>
                  <a:cubicBezTo>
                    <a:pt x="3334131" y="62865"/>
                    <a:pt x="3329813" y="61468"/>
                    <a:pt x="3325622" y="61468"/>
                  </a:cubicBezTo>
                  <a:cubicBezTo>
                    <a:pt x="3317494" y="61468"/>
                    <a:pt x="3310001" y="66929"/>
                    <a:pt x="3302381" y="66929"/>
                  </a:cubicBezTo>
                  <a:cubicBezTo>
                    <a:pt x="3299587" y="66929"/>
                    <a:pt x="3296666" y="66167"/>
                    <a:pt x="3293745" y="64008"/>
                  </a:cubicBezTo>
                  <a:cubicBezTo>
                    <a:pt x="3285491" y="57912"/>
                    <a:pt x="3276092" y="56388"/>
                    <a:pt x="3266313" y="56388"/>
                  </a:cubicBezTo>
                  <a:cubicBezTo>
                    <a:pt x="3257169" y="56388"/>
                    <a:pt x="3247644" y="57658"/>
                    <a:pt x="3238373" y="57658"/>
                  </a:cubicBezTo>
                  <a:cubicBezTo>
                    <a:pt x="3225928" y="57658"/>
                    <a:pt x="3213863" y="55245"/>
                    <a:pt x="3203956" y="43942"/>
                  </a:cubicBezTo>
                  <a:cubicBezTo>
                    <a:pt x="3201670" y="46609"/>
                    <a:pt x="3199130" y="48768"/>
                    <a:pt x="3196082" y="50419"/>
                  </a:cubicBezTo>
                  <a:cubicBezTo>
                    <a:pt x="3193035" y="52070"/>
                    <a:pt x="3189859" y="53086"/>
                    <a:pt x="3186431" y="53594"/>
                  </a:cubicBezTo>
                  <a:cubicBezTo>
                    <a:pt x="3185160" y="53721"/>
                    <a:pt x="3184017" y="53848"/>
                    <a:pt x="3182748" y="53848"/>
                  </a:cubicBezTo>
                  <a:cubicBezTo>
                    <a:pt x="3180589" y="53848"/>
                    <a:pt x="3178430" y="53594"/>
                    <a:pt x="3176144" y="53086"/>
                  </a:cubicBezTo>
                  <a:cubicBezTo>
                    <a:pt x="3172842" y="52324"/>
                    <a:pt x="3169667" y="50927"/>
                    <a:pt x="3166873" y="48895"/>
                  </a:cubicBezTo>
                  <a:cubicBezTo>
                    <a:pt x="3161539" y="43688"/>
                    <a:pt x="3156586" y="42037"/>
                    <a:pt x="3151887" y="42037"/>
                  </a:cubicBezTo>
                  <a:cubicBezTo>
                    <a:pt x="3144267" y="42037"/>
                    <a:pt x="3137155" y="46228"/>
                    <a:pt x="3130043" y="46228"/>
                  </a:cubicBezTo>
                  <a:cubicBezTo>
                    <a:pt x="3129027" y="46228"/>
                    <a:pt x="3127884" y="46101"/>
                    <a:pt x="3126868" y="45974"/>
                  </a:cubicBezTo>
                  <a:cubicBezTo>
                    <a:pt x="3113025" y="43815"/>
                    <a:pt x="3099182" y="42291"/>
                    <a:pt x="3085212" y="41529"/>
                  </a:cubicBezTo>
                  <a:lnTo>
                    <a:pt x="2995931" y="31877"/>
                  </a:lnTo>
                  <a:cubicBezTo>
                    <a:pt x="2983993" y="29718"/>
                    <a:pt x="2971801" y="28321"/>
                    <a:pt x="2959609" y="27940"/>
                  </a:cubicBezTo>
                  <a:cubicBezTo>
                    <a:pt x="2953640" y="28194"/>
                    <a:pt x="2947925" y="29591"/>
                    <a:pt x="2942591" y="32131"/>
                  </a:cubicBezTo>
                  <a:cubicBezTo>
                    <a:pt x="2919604" y="27178"/>
                    <a:pt x="2900300" y="19939"/>
                    <a:pt x="2887727" y="19939"/>
                  </a:cubicBezTo>
                  <a:cubicBezTo>
                    <a:pt x="2885060" y="19939"/>
                    <a:pt x="2882774" y="20320"/>
                    <a:pt x="2880742" y="20955"/>
                  </a:cubicBezTo>
                  <a:cubicBezTo>
                    <a:pt x="2879218" y="21463"/>
                    <a:pt x="2877567" y="21717"/>
                    <a:pt x="2876043" y="21717"/>
                  </a:cubicBezTo>
                  <a:cubicBezTo>
                    <a:pt x="2869693" y="21717"/>
                    <a:pt x="2863724" y="17907"/>
                    <a:pt x="2858136" y="17907"/>
                  </a:cubicBezTo>
                  <a:cubicBezTo>
                    <a:pt x="2854961" y="17907"/>
                    <a:pt x="2852040" y="19177"/>
                    <a:pt x="2849246" y="22987"/>
                  </a:cubicBezTo>
                  <a:cubicBezTo>
                    <a:pt x="2845309" y="18415"/>
                    <a:pt x="2841245" y="16891"/>
                    <a:pt x="2837181" y="16891"/>
                  </a:cubicBezTo>
                  <a:cubicBezTo>
                    <a:pt x="2829434" y="16891"/>
                    <a:pt x="2821560" y="22352"/>
                    <a:pt x="2813686" y="22352"/>
                  </a:cubicBezTo>
                  <a:cubicBezTo>
                    <a:pt x="2813051" y="22352"/>
                    <a:pt x="2812543" y="22352"/>
                    <a:pt x="2811908" y="22225"/>
                  </a:cubicBezTo>
                  <a:cubicBezTo>
                    <a:pt x="2791080" y="20828"/>
                    <a:pt x="2770379" y="18288"/>
                    <a:pt x="2749805" y="14351"/>
                  </a:cubicBezTo>
                  <a:cubicBezTo>
                    <a:pt x="2747265" y="13589"/>
                    <a:pt x="2744852" y="13335"/>
                    <a:pt x="2742439" y="13335"/>
                  </a:cubicBezTo>
                  <a:cubicBezTo>
                    <a:pt x="2733803" y="13335"/>
                    <a:pt x="2725294" y="17018"/>
                    <a:pt x="2716658" y="17018"/>
                  </a:cubicBezTo>
                  <a:cubicBezTo>
                    <a:pt x="2711324" y="17018"/>
                    <a:pt x="2705863" y="15621"/>
                    <a:pt x="2700148" y="11176"/>
                  </a:cubicBezTo>
                  <a:cubicBezTo>
                    <a:pt x="2695449" y="7493"/>
                    <a:pt x="2690496" y="6223"/>
                    <a:pt x="2685416" y="6223"/>
                  </a:cubicBezTo>
                  <a:cubicBezTo>
                    <a:pt x="2672461" y="6223"/>
                    <a:pt x="2658745" y="14732"/>
                    <a:pt x="2645157" y="14732"/>
                  </a:cubicBezTo>
                  <a:cubicBezTo>
                    <a:pt x="2644141" y="14732"/>
                    <a:pt x="2642998" y="14732"/>
                    <a:pt x="2641982" y="14605"/>
                  </a:cubicBezTo>
                  <a:cubicBezTo>
                    <a:pt x="2617471" y="12192"/>
                    <a:pt x="2593086" y="6985"/>
                    <a:pt x="2568449" y="6985"/>
                  </a:cubicBezTo>
                  <a:cubicBezTo>
                    <a:pt x="2556003" y="6985"/>
                    <a:pt x="2543430" y="8382"/>
                    <a:pt x="2530730" y="12065"/>
                  </a:cubicBezTo>
                  <a:cubicBezTo>
                    <a:pt x="2526539" y="13081"/>
                    <a:pt x="2522348" y="13462"/>
                    <a:pt x="2518157" y="13462"/>
                  </a:cubicBezTo>
                  <a:cubicBezTo>
                    <a:pt x="2510283" y="13462"/>
                    <a:pt x="2502536" y="11684"/>
                    <a:pt x="2495042" y="8128"/>
                  </a:cubicBezTo>
                  <a:cubicBezTo>
                    <a:pt x="2493391" y="7239"/>
                    <a:pt x="2491613" y="6985"/>
                    <a:pt x="2490089" y="6985"/>
                  </a:cubicBezTo>
                  <a:cubicBezTo>
                    <a:pt x="2483232" y="6985"/>
                    <a:pt x="2477008" y="13208"/>
                    <a:pt x="2470278" y="13208"/>
                  </a:cubicBezTo>
                  <a:cubicBezTo>
                    <a:pt x="2467103" y="13208"/>
                    <a:pt x="2463673" y="11811"/>
                    <a:pt x="2459991" y="7620"/>
                  </a:cubicBezTo>
                  <a:cubicBezTo>
                    <a:pt x="2457705" y="5588"/>
                    <a:pt x="2455164" y="4064"/>
                    <a:pt x="2452244" y="3048"/>
                  </a:cubicBezTo>
                  <a:cubicBezTo>
                    <a:pt x="2450085" y="2413"/>
                    <a:pt x="2447926" y="2032"/>
                    <a:pt x="2445767" y="2032"/>
                  </a:cubicBezTo>
                  <a:cubicBezTo>
                    <a:pt x="2445005" y="2032"/>
                    <a:pt x="2444116" y="2032"/>
                    <a:pt x="2443354" y="2159"/>
                  </a:cubicBezTo>
                  <a:cubicBezTo>
                    <a:pt x="2440306" y="2540"/>
                    <a:pt x="2437511" y="3429"/>
                    <a:pt x="2434845" y="5080"/>
                  </a:cubicBezTo>
                  <a:cubicBezTo>
                    <a:pt x="2432178" y="6731"/>
                    <a:pt x="2430019" y="8763"/>
                    <a:pt x="2428241" y="11303"/>
                  </a:cubicBezTo>
                  <a:cubicBezTo>
                    <a:pt x="2424939" y="5969"/>
                    <a:pt x="2421383" y="4318"/>
                    <a:pt x="2417826" y="4318"/>
                  </a:cubicBezTo>
                  <a:cubicBezTo>
                    <a:pt x="2411476" y="4318"/>
                    <a:pt x="2404872" y="9271"/>
                    <a:pt x="2398395" y="9271"/>
                  </a:cubicBezTo>
                  <a:cubicBezTo>
                    <a:pt x="2397506" y="9271"/>
                    <a:pt x="2396617" y="9144"/>
                    <a:pt x="2395601" y="8890"/>
                  </a:cubicBezTo>
                  <a:cubicBezTo>
                    <a:pt x="2370963" y="4318"/>
                    <a:pt x="2346198" y="2032"/>
                    <a:pt x="2321433" y="2032"/>
                  </a:cubicBezTo>
                  <a:cubicBezTo>
                    <a:pt x="2301748" y="2032"/>
                    <a:pt x="2281936" y="3429"/>
                    <a:pt x="2262125" y="6350"/>
                  </a:cubicBezTo>
                  <a:cubicBezTo>
                    <a:pt x="2248663" y="7239"/>
                    <a:pt x="2235201" y="7620"/>
                    <a:pt x="2221739" y="7620"/>
                  </a:cubicBezTo>
                  <a:cubicBezTo>
                    <a:pt x="2201673" y="7620"/>
                    <a:pt x="2181607" y="6604"/>
                    <a:pt x="2161541" y="4699"/>
                  </a:cubicBezTo>
                  <a:cubicBezTo>
                    <a:pt x="2161286" y="4699"/>
                    <a:pt x="2161033" y="4699"/>
                    <a:pt x="2160779" y="4699"/>
                  </a:cubicBezTo>
                  <a:cubicBezTo>
                    <a:pt x="2155191" y="4699"/>
                    <a:pt x="2149222" y="8890"/>
                    <a:pt x="2145793" y="10033"/>
                  </a:cubicBezTo>
                  <a:cubicBezTo>
                    <a:pt x="2137157" y="6858"/>
                    <a:pt x="2126997" y="0"/>
                    <a:pt x="21214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430794" y="1198455"/>
            <a:ext cx="5416763" cy="1704651"/>
            <a:chOff x="0" y="0"/>
            <a:chExt cx="5416766" cy="17046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26456" cy="1704594"/>
            </a:xfrm>
            <a:custGeom>
              <a:avLst/>
              <a:gdLst/>
              <a:ahLst/>
              <a:cxnLst/>
              <a:rect l="l" t="t" r="r" b="b"/>
              <a:pathLst>
                <a:path w="5426456" h="1704594">
                  <a:moveTo>
                    <a:pt x="5118608" y="45339"/>
                  </a:moveTo>
                  <a:cubicBezTo>
                    <a:pt x="5136007" y="56261"/>
                    <a:pt x="5151374" y="65024"/>
                    <a:pt x="5166614" y="75946"/>
                  </a:cubicBezTo>
                  <a:cubicBezTo>
                    <a:pt x="5205857" y="108712"/>
                    <a:pt x="5247386" y="137033"/>
                    <a:pt x="5288788" y="165354"/>
                  </a:cubicBezTo>
                  <a:cubicBezTo>
                    <a:pt x="5338953" y="195961"/>
                    <a:pt x="5343398" y="241681"/>
                    <a:pt x="5341112" y="296291"/>
                  </a:cubicBezTo>
                  <a:cubicBezTo>
                    <a:pt x="5271262" y="267970"/>
                    <a:pt x="5208016" y="230886"/>
                    <a:pt x="5149088" y="187198"/>
                  </a:cubicBezTo>
                  <a:cubicBezTo>
                    <a:pt x="5120767" y="163195"/>
                    <a:pt x="5125085" y="126111"/>
                    <a:pt x="5118481" y="95504"/>
                  </a:cubicBezTo>
                  <a:cubicBezTo>
                    <a:pt x="5116322" y="78105"/>
                    <a:pt x="5116322" y="62738"/>
                    <a:pt x="5118481" y="45339"/>
                  </a:cubicBezTo>
                  <a:close/>
                  <a:moveTo>
                    <a:pt x="5138293" y="222123"/>
                  </a:moveTo>
                  <a:cubicBezTo>
                    <a:pt x="5171059" y="243967"/>
                    <a:pt x="5195062" y="261366"/>
                    <a:pt x="5219065" y="276606"/>
                  </a:cubicBezTo>
                  <a:lnTo>
                    <a:pt x="5275834" y="313690"/>
                  </a:lnTo>
                  <a:cubicBezTo>
                    <a:pt x="5347843" y="359537"/>
                    <a:pt x="5350002" y="359537"/>
                    <a:pt x="5341239" y="459867"/>
                  </a:cubicBezTo>
                  <a:lnTo>
                    <a:pt x="5166741" y="363855"/>
                  </a:lnTo>
                  <a:cubicBezTo>
                    <a:pt x="5157978" y="357251"/>
                    <a:pt x="5151501" y="350774"/>
                    <a:pt x="5149342" y="339852"/>
                  </a:cubicBezTo>
                  <a:cubicBezTo>
                    <a:pt x="5145024" y="304927"/>
                    <a:pt x="5142738" y="270002"/>
                    <a:pt x="5138420" y="221996"/>
                  </a:cubicBezTo>
                  <a:close/>
                  <a:moveTo>
                    <a:pt x="5160137" y="374904"/>
                  </a:moveTo>
                  <a:lnTo>
                    <a:pt x="5345557" y="483997"/>
                  </a:lnTo>
                  <a:cubicBezTo>
                    <a:pt x="5347716" y="532003"/>
                    <a:pt x="5349875" y="582168"/>
                    <a:pt x="5354320" y="636778"/>
                  </a:cubicBezTo>
                  <a:lnTo>
                    <a:pt x="5160137" y="558292"/>
                  </a:lnTo>
                  <a:lnTo>
                    <a:pt x="5160137" y="374777"/>
                  </a:lnTo>
                  <a:close/>
                  <a:moveTo>
                    <a:pt x="5162296" y="593090"/>
                  </a:moveTo>
                  <a:lnTo>
                    <a:pt x="5358638" y="686943"/>
                  </a:lnTo>
                  <a:lnTo>
                    <a:pt x="5358638" y="830707"/>
                  </a:lnTo>
                  <a:cubicBezTo>
                    <a:pt x="5345557" y="828548"/>
                    <a:pt x="5332476" y="824103"/>
                    <a:pt x="5319395" y="819785"/>
                  </a:cubicBezTo>
                  <a:cubicBezTo>
                    <a:pt x="5284470" y="804545"/>
                    <a:pt x="5251704" y="784860"/>
                    <a:pt x="5214620" y="771779"/>
                  </a:cubicBezTo>
                  <a:cubicBezTo>
                    <a:pt x="5177536" y="758698"/>
                    <a:pt x="5160137" y="739013"/>
                    <a:pt x="5162296" y="699770"/>
                  </a:cubicBezTo>
                  <a:cubicBezTo>
                    <a:pt x="5164455" y="667004"/>
                    <a:pt x="5162296" y="634365"/>
                    <a:pt x="5162296" y="592836"/>
                  </a:cubicBezTo>
                  <a:close/>
                  <a:moveTo>
                    <a:pt x="5166614" y="776351"/>
                  </a:moveTo>
                  <a:cubicBezTo>
                    <a:pt x="5190617" y="785114"/>
                    <a:pt x="5205857" y="791591"/>
                    <a:pt x="5221224" y="800354"/>
                  </a:cubicBezTo>
                  <a:cubicBezTo>
                    <a:pt x="5247386" y="815594"/>
                    <a:pt x="5273548" y="830961"/>
                    <a:pt x="5299710" y="841756"/>
                  </a:cubicBezTo>
                  <a:cubicBezTo>
                    <a:pt x="5356479" y="859155"/>
                    <a:pt x="5376037" y="896239"/>
                    <a:pt x="5373878" y="950849"/>
                  </a:cubicBezTo>
                  <a:cubicBezTo>
                    <a:pt x="5373878" y="974852"/>
                    <a:pt x="5376037" y="998855"/>
                    <a:pt x="5378196" y="1029335"/>
                  </a:cubicBezTo>
                  <a:lnTo>
                    <a:pt x="5179695" y="918083"/>
                  </a:lnTo>
                  <a:cubicBezTo>
                    <a:pt x="5175377" y="876681"/>
                    <a:pt x="5170932" y="832993"/>
                    <a:pt x="5166614" y="776224"/>
                  </a:cubicBezTo>
                  <a:close/>
                  <a:moveTo>
                    <a:pt x="5179695" y="957453"/>
                  </a:moveTo>
                  <a:cubicBezTo>
                    <a:pt x="5245100" y="990219"/>
                    <a:pt x="5304028" y="1018540"/>
                    <a:pt x="5360797" y="1051306"/>
                  </a:cubicBezTo>
                  <a:cubicBezTo>
                    <a:pt x="5371719" y="1057910"/>
                    <a:pt x="5378196" y="1070991"/>
                    <a:pt x="5380482" y="1084072"/>
                  </a:cubicBezTo>
                  <a:cubicBezTo>
                    <a:pt x="5384800" y="1123315"/>
                    <a:pt x="5387086" y="1164844"/>
                    <a:pt x="5389245" y="1204087"/>
                  </a:cubicBezTo>
                  <a:lnTo>
                    <a:pt x="5378323" y="1212850"/>
                  </a:lnTo>
                  <a:lnTo>
                    <a:pt x="5179822" y="1099439"/>
                  </a:lnTo>
                  <a:lnTo>
                    <a:pt x="5179822" y="957326"/>
                  </a:lnTo>
                  <a:close/>
                  <a:moveTo>
                    <a:pt x="5175377" y="1121156"/>
                  </a:moveTo>
                  <a:cubicBezTo>
                    <a:pt x="5240782" y="1162558"/>
                    <a:pt x="5306314" y="1199642"/>
                    <a:pt x="5369560" y="1239012"/>
                  </a:cubicBezTo>
                  <a:cubicBezTo>
                    <a:pt x="5378323" y="1243330"/>
                    <a:pt x="5384800" y="1252093"/>
                    <a:pt x="5386959" y="1263015"/>
                  </a:cubicBezTo>
                  <a:cubicBezTo>
                    <a:pt x="5386959" y="1295781"/>
                    <a:pt x="5382641" y="1328420"/>
                    <a:pt x="5380355" y="1365504"/>
                  </a:cubicBezTo>
                  <a:lnTo>
                    <a:pt x="5153533" y="1195070"/>
                  </a:lnTo>
                  <a:lnTo>
                    <a:pt x="5175377" y="1120902"/>
                  </a:lnTo>
                  <a:close/>
                  <a:moveTo>
                    <a:pt x="4878578" y="39497"/>
                  </a:moveTo>
                  <a:cubicBezTo>
                    <a:pt x="4939157" y="39497"/>
                    <a:pt x="5000498" y="40894"/>
                    <a:pt x="5064125" y="40894"/>
                  </a:cubicBezTo>
                  <a:cubicBezTo>
                    <a:pt x="5077206" y="91059"/>
                    <a:pt x="5085969" y="143383"/>
                    <a:pt x="5094732" y="200152"/>
                  </a:cubicBezTo>
                  <a:cubicBezTo>
                    <a:pt x="5109972" y="355092"/>
                    <a:pt x="5118735" y="512191"/>
                    <a:pt x="5116576" y="669290"/>
                  </a:cubicBezTo>
                  <a:cubicBezTo>
                    <a:pt x="5116576" y="752221"/>
                    <a:pt x="5127498" y="837311"/>
                    <a:pt x="5129657" y="920242"/>
                  </a:cubicBezTo>
                  <a:cubicBezTo>
                    <a:pt x="5131816" y="983488"/>
                    <a:pt x="5129657" y="1049020"/>
                    <a:pt x="5125339" y="1112266"/>
                  </a:cubicBezTo>
                  <a:cubicBezTo>
                    <a:pt x="5121021" y="1166749"/>
                    <a:pt x="5116576" y="1169035"/>
                    <a:pt x="5062093" y="1173353"/>
                  </a:cubicBezTo>
                  <a:cubicBezTo>
                    <a:pt x="4972685" y="1177671"/>
                    <a:pt x="4883150" y="1182116"/>
                    <a:pt x="4795901" y="1190752"/>
                  </a:cubicBezTo>
                  <a:cubicBezTo>
                    <a:pt x="4619117" y="1208151"/>
                    <a:pt x="4438015" y="1225677"/>
                    <a:pt x="4261358" y="1249680"/>
                  </a:cubicBezTo>
                  <a:cubicBezTo>
                    <a:pt x="4051935" y="1275842"/>
                    <a:pt x="3838067" y="1293368"/>
                    <a:pt x="3626485" y="1297686"/>
                  </a:cubicBezTo>
                  <a:cubicBezTo>
                    <a:pt x="3214116" y="1308608"/>
                    <a:pt x="2803906" y="1323848"/>
                    <a:pt x="2391537" y="1336929"/>
                  </a:cubicBezTo>
                  <a:cubicBezTo>
                    <a:pt x="2166747" y="1343533"/>
                    <a:pt x="1942084" y="1354328"/>
                    <a:pt x="1717294" y="1358773"/>
                  </a:cubicBezTo>
                  <a:cubicBezTo>
                    <a:pt x="1326769" y="1367536"/>
                    <a:pt x="938403" y="1374013"/>
                    <a:pt x="550037" y="1382776"/>
                  </a:cubicBezTo>
                  <a:cubicBezTo>
                    <a:pt x="397256" y="1384935"/>
                    <a:pt x="242443" y="1398016"/>
                    <a:pt x="89662" y="1404620"/>
                  </a:cubicBezTo>
                  <a:lnTo>
                    <a:pt x="63246" y="1404620"/>
                  </a:lnTo>
                  <a:cubicBezTo>
                    <a:pt x="61087" y="1398016"/>
                    <a:pt x="58928" y="1389380"/>
                    <a:pt x="58928" y="1382776"/>
                  </a:cubicBezTo>
                  <a:cubicBezTo>
                    <a:pt x="52324" y="1245362"/>
                    <a:pt x="52324" y="1107821"/>
                    <a:pt x="61087" y="970407"/>
                  </a:cubicBezTo>
                  <a:cubicBezTo>
                    <a:pt x="74168" y="819912"/>
                    <a:pt x="80772" y="671449"/>
                    <a:pt x="89408" y="520954"/>
                  </a:cubicBezTo>
                  <a:cubicBezTo>
                    <a:pt x="93726" y="438023"/>
                    <a:pt x="96012" y="357378"/>
                    <a:pt x="98171" y="274447"/>
                  </a:cubicBezTo>
                  <a:cubicBezTo>
                    <a:pt x="100330" y="215519"/>
                    <a:pt x="102489" y="209042"/>
                    <a:pt x="163576" y="200279"/>
                  </a:cubicBezTo>
                  <a:cubicBezTo>
                    <a:pt x="283591" y="180594"/>
                    <a:pt x="405765" y="165354"/>
                    <a:pt x="525780" y="152273"/>
                  </a:cubicBezTo>
                  <a:cubicBezTo>
                    <a:pt x="697865" y="134366"/>
                    <a:pt x="870585" y="130175"/>
                    <a:pt x="1043432" y="130175"/>
                  </a:cubicBezTo>
                  <a:cubicBezTo>
                    <a:pt x="1192276" y="130175"/>
                    <a:pt x="1341247" y="133223"/>
                    <a:pt x="1490345" y="133223"/>
                  </a:cubicBezTo>
                  <a:cubicBezTo>
                    <a:pt x="1525905" y="133223"/>
                    <a:pt x="1561465" y="133096"/>
                    <a:pt x="1597025" y="132588"/>
                  </a:cubicBezTo>
                  <a:cubicBezTo>
                    <a:pt x="2015998" y="125984"/>
                    <a:pt x="2432685" y="112903"/>
                    <a:pt x="2851531" y="106426"/>
                  </a:cubicBezTo>
                  <a:cubicBezTo>
                    <a:pt x="2944241" y="105283"/>
                    <a:pt x="3036443" y="105283"/>
                    <a:pt x="3128645" y="105283"/>
                  </a:cubicBezTo>
                  <a:cubicBezTo>
                    <a:pt x="3220847" y="105283"/>
                    <a:pt x="3313049" y="105283"/>
                    <a:pt x="3405759" y="104140"/>
                  </a:cubicBezTo>
                  <a:cubicBezTo>
                    <a:pt x="3641344" y="101981"/>
                    <a:pt x="3877056" y="99822"/>
                    <a:pt x="4112641" y="88900"/>
                  </a:cubicBezTo>
                  <a:cubicBezTo>
                    <a:pt x="4322064" y="80137"/>
                    <a:pt x="4533773" y="56134"/>
                    <a:pt x="4743196" y="43053"/>
                  </a:cubicBezTo>
                  <a:cubicBezTo>
                    <a:pt x="4788027" y="40259"/>
                    <a:pt x="4832985" y="39497"/>
                    <a:pt x="4878324" y="39497"/>
                  </a:cubicBezTo>
                  <a:close/>
                  <a:moveTo>
                    <a:pt x="5079238" y="1212596"/>
                  </a:moveTo>
                  <a:cubicBezTo>
                    <a:pt x="5117465" y="1212596"/>
                    <a:pt x="5149342" y="1229614"/>
                    <a:pt x="5179822" y="1258316"/>
                  </a:cubicBezTo>
                  <a:cubicBezTo>
                    <a:pt x="5221224" y="1293241"/>
                    <a:pt x="5264912" y="1328166"/>
                    <a:pt x="5310759" y="1360805"/>
                  </a:cubicBezTo>
                  <a:lnTo>
                    <a:pt x="5343525" y="1386967"/>
                  </a:lnTo>
                  <a:cubicBezTo>
                    <a:pt x="5336921" y="1393571"/>
                    <a:pt x="5332603" y="1400048"/>
                    <a:pt x="5328285" y="1400048"/>
                  </a:cubicBezTo>
                  <a:cubicBezTo>
                    <a:pt x="5325237" y="1399921"/>
                    <a:pt x="5322316" y="1399921"/>
                    <a:pt x="5319395" y="1399921"/>
                  </a:cubicBezTo>
                  <a:cubicBezTo>
                    <a:pt x="5253101" y="1399921"/>
                    <a:pt x="5192395" y="1422527"/>
                    <a:pt x="5129784" y="1437132"/>
                  </a:cubicBezTo>
                  <a:cubicBezTo>
                    <a:pt x="5124196" y="1439164"/>
                    <a:pt x="5118227" y="1440180"/>
                    <a:pt x="5112385" y="1440180"/>
                  </a:cubicBezTo>
                  <a:cubicBezTo>
                    <a:pt x="5093208" y="1440180"/>
                    <a:pt x="5074285" y="1429893"/>
                    <a:pt x="5064252" y="1413129"/>
                  </a:cubicBezTo>
                  <a:cubicBezTo>
                    <a:pt x="5022850" y="1358646"/>
                    <a:pt x="4979162" y="1308354"/>
                    <a:pt x="4935474" y="1256030"/>
                  </a:cubicBezTo>
                  <a:cubicBezTo>
                    <a:pt x="4931156" y="1247267"/>
                    <a:pt x="4924552" y="1238631"/>
                    <a:pt x="4920233" y="1229868"/>
                  </a:cubicBezTo>
                  <a:cubicBezTo>
                    <a:pt x="4933314" y="1227709"/>
                    <a:pt x="4944237" y="1225550"/>
                    <a:pt x="4957318" y="1223264"/>
                  </a:cubicBezTo>
                  <a:cubicBezTo>
                    <a:pt x="4985639" y="1223264"/>
                    <a:pt x="5016246" y="1221105"/>
                    <a:pt x="5044567" y="1216660"/>
                  </a:cubicBezTo>
                  <a:cubicBezTo>
                    <a:pt x="5056758" y="1213739"/>
                    <a:pt x="5068315" y="1212342"/>
                    <a:pt x="5079238" y="1212342"/>
                  </a:cubicBezTo>
                  <a:close/>
                  <a:moveTo>
                    <a:pt x="4867783" y="1227836"/>
                  </a:moveTo>
                  <a:cubicBezTo>
                    <a:pt x="4878705" y="1229995"/>
                    <a:pt x="4889627" y="1234440"/>
                    <a:pt x="4898390" y="1243076"/>
                  </a:cubicBezTo>
                  <a:cubicBezTo>
                    <a:pt x="4952873" y="1308481"/>
                    <a:pt x="5007483" y="1374013"/>
                    <a:pt x="5068570" y="1448181"/>
                  </a:cubicBezTo>
                  <a:lnTo>
                    <a:pt x="4806696" y="1483106"/>
                  </a:lnTo>
                  <a:lnTo>
                    <a:pt x="4658360" y="1238758"/>
                  </a:lnTo>
                  <a:cubicBezTo>
                    <a:pt x="4732528" y="1234440"/>
                    <a:pt x="4800219" y="1229995"/>
                    <a:pt x="4867783" y="1227836"/>
                  </a:cubicBezTo>
                  <a:close/>
                  <a:moveTo>
                    <a:pt x="4632198" y="1243076"/>
                  </a:moveTo>
                  <a:lnTo>
                    <a:pt x="4778375" y="1487424"/>
                  </a:lnTo>
                  <a:lnTo>
                    <a:pt x="4490339" y="1526667"/>
                  </a:lnTo>
                  <a:lnTo>
                    <a:pt x="4348480" y="1277874"/>
                  </a:lnTo>
                  <a:lnTo>
                    <a:pt x="4632071" y="1242949"/>
                  </a:lnTo>
                  <a:close/>
                  <a:moveTo>
                    <a:pt x="4324604" y="1284478"/>
                  </a:moveTo>
                  <a:lnTo>
                    <a:pt x="4457700" y="1528826"/>
                  </a:lnTo>
                  <a:cubicBezTo>
                    <a:pt x="4405376" y="1530985"/>
                    <a:pt x="4359529" y="1535430"/>
                    <a:pt x="4313682" y="1535430"/>
                  </a:cubicBezTo>
                  <a:cubicBezTo>
                    <a:pt x="4304919" y="1533271"/>
                    <a:pt x="4296283" y="1528826"/>
                    <a:pt x="4289679" y="1520190"/>
                  </a:cubicBezTo>
                  <a:cubicBezTo>
                    <a:pt x="4248277" y="1450340"/>
                    <a:pt x="4208907" y="1380490"/>
                    <a:pt x="4165346" y="1304163"/>
                  </a:cubicBezTo>
                  <a:lnTo>
                    <a:pt x="4324604" y="1284478"/>
                  </a:lnTo>
                  <a:close/>
                  <a:moveTo>
                    <a:pt x="4143502" y="1304163"/>
                  </a:moveTo>
                  <a:lnTo>
                    <a:pt x="4259199" y="1537589"/>
                  </a:lnTo>
                  <a:lnTo>
                    <a:pt x="4071620" y="1546352"/>
                  </a:lnTo>
                  <a:lnTo>
                    <a:pt x="3953764" y="1323848"/>
                  </a:lnTo>
                  <a:lnTo>
                    <a:pt x="4143629" y="1304163"/>
                  </a:lnTo>
                  <a:close/>
                  <a:moveTo>
                    <a:pt x="3916553" y="1326007"/>
                  </a:moveTo>
                  <a:cubicBezTo>
                    <a:pt x="3947160" y="1400175"/>
                    <a:pt x="3975481" y="1470025"/>
                    <a:pt x="4008247" y="1546352"/>
                  </a:cubicBezTo>
                  <a:lnTo>
                    <a:pt x="3750818" y="1561592"/>
                  </a:lnTo>
                  <a:lnTo>
                    <a:pt x="3628644" y="1336802"/>
                  </a:lnTo>
                  <a:lnTo>
                    <a:pt x="3916680" y="1325880"/>
                  </a:lnTo>
                  <a:close/>
                  <a:moveTo>
                    <a:pt x="3534918" y="1333754"/>
                  </a:moveTo>
                  <a:cubicBezTo>
                    <a:pt x="3553841" y="1333754"/>
                    <a:pt x="3572510" y="1334008"/>
                    <a:pt x="3591433" y="1334770"/>
                  </a:cubicBezTo>
                  <a:cubicBezTo>
                    <a:pt x="3602355" y="1336929"/>
                    <a:pt x="3611118" y="1343533"/>
                    <a:pt x="3617595" y="1354455"/>
                  </a:cubicBezTo>
                  <a:cubicBezTo>
                    <a:pt x="3650361" y="1419860"/>
                    <a:pt x="3680842" y="1489710"/>
                    <a:pt x="3715767" y="1563878"/>
                  </a:cubicBezTo>
                  <a:lnTo>
                    <a:pt x="3525901" y="1576959"/>
                  </a:lnTo>
                  <a:lnTo>
                    <a:pt x="3414649" y="1334770"/>
                  </a:lnTo>
                  <a:cubicBezTo>
                    <a:pt x="3458337" y="1334770"/>
                    <a:pt x="3497072" y="1333754"/>
                    <a:pt x="3534918" y="1333754"/>
                  </a:cubicBezTo>
                  <a:close/>
                  <a:moveTo>
                    <a:pt x="3200908" y="1350010"/>
                  </a:moveTo>
                  <a:lnTo>
                    <a:pt x="3294761" y="1585595"/>
                  </a:lnTo>
                  <a:lnTo>
                    <a:pt x="3065526" y="1585595"/>
                  </a:lnTo>
                  <a:lnTo>
                    <a:pt x="2982595" y="1350010"/>
                  </a:lnTo>
                  <a:close/>
                  <a:moveTo>
                    <a:pt x="3384169" y="1339088"/>
                  </a:moveTo>
                  <a:cubicBezTo>
                    <a:pt x="3395091" y="1339088"/>
                    <a:pt x="3403854" y="1345692"/>
                    <a:pt x="3408173" y="1354328"/>
                  </a:cubicBezTo>
                  <a:cubicBezTo>
                    <a:pt x="3443098" y="1426337"/>
                    <a:pt x="3475863" y="1498346"/>
                    <a:pt x="3510662" y="1576832"/>
                  </a:cubicBezTo>
                  <a:lnTo>
                    <a:pt x="3320797" y="1585595"/>
                  </a:lnTo>
                  <a:cubicBezTo>
                    <a:pt x="3290189" y="1504823"/>
                    <a:pt x="3259710" y="1428496"/>
                    <a:pt x="3224785" y="1343406"/>
                  </a:cubicBezTo>
                  <a:cubicBezTo>
                    <a:pt x="3279268" y="1343406"/>
                    <a:pt x="3331719" y="1339088"/>
                    <a:pt x="3384043" y="1339088"/>
                  </a:cubicBezTo>
                  <a:close/>
                  <a:moveTo>
                    <a:pt x="2945638" y="1354328"/>
                  </a:moveTo>
                  <a:lnTo>
                    <a:pt x="3041650" y="1589913"/>
                  </a:lnTo>
                  <a:lnTo>
                    <a:pt x="2832227" y="1598676"/>
                  </a:lnTo>
                  <a:lnTo>
                    <a:pt x="2703449" y="1358646"/>
                  </a:lnTo>
                  <a:cubicBezTo>
                    <a:pt x="2747137" y="1356487"/>
                    <a:pt x="2788539" y="1354328"/>
                    <a:pt x="2825623" y="1354328"/>
                  </a:cubicBezTo>
                  <a:close/>
                  <a:moveTo>
                    <a:pt x="2683764" y="1360932"/>
                  </a:moveTo>
                  <a:cubicBezTo>
                    <a:pt x="2716531" y="1441704"/>
                    <a:pt x="2747010" y="1518031"/>
                    <a:pt x="2781935" y="1600962"/>
                  </a:cubicBezTo>
                  <a:cubicBezTo>
                    <a:pt x="2766695" y="1603121"/>
                    <a:pt x="2749169" y="1605280"/>
                    <a:pt x="2733929" y="1607566"/>
                  </a:cubicBezTo>
                  <a:cubicBezTo>
                    <a:pt x="2690241" y="1609725"/>
                    <a:pt x="2646681" y="1611884"/>
                    <a:pt x="2602992" y="1616329"/>
                  </a:cubicBezTo>
                  <a:cubicBezTo>
                    <a:pt x="2599563" y="1617091"/>
                    <a:pt x="2596261" y="1617472"/>
                    <a:pt x="2592960" y="1617472"/>
                  </a:cubicBezTo>
                  <a:cubicBezTo>
                    <a:pt x="2576958" y="1617472"/>
                    <a:pt x="2562226" y="1608963"/>
                    <a:pt x="2554986" y="1594485"/>
                  </a:cubicBezTo>
                  <a:cubicBezTo>
                    <a:pt x="2520061" y="1522476"/>
                    <a:pt x="2487295" y="1450467"/>
                    <a:pt x="2448053" y="1371981"/>
                  </a:cubicBezTo>
                  <a:lnTo>
                    <a:pt x="2683638" y="1361059"/>
                  </a:lnTo>
                  <a:close/>
                  <a:moveTo>
                    <a:pt x="2065656" y="1385189"/>
                  </a:moveTo>
                  <a:cubicBezTo>
                    <a:pt x="2090420" y="1385189"/>
                    <a:pt x="2114932" y="1386459"/>
                    <a:pt x="2136141" y="1389253"/>
                  </a:cubicBezTo>
                  <a:cubicBezTo>
                    <a:pt x="2160144" y="1465580"/>
                    <a:pt x="2186306" y="1546352"/>
                    <a:pt x="2212467" y="1629283"/>
                  </a:cubicBezTo>
                  <a:lnTo>
                    <a:pt x="2024761" y="1629283"/>
                  </a:lnTo>
                  <a:cubicBezTo>
                    <a:pt x="1996440" y="1552956"/>
                    <a:pt x="1965833" y="1474343"/>
                    <a:pt x="1937512" y="1398016"/>
                  </a:cubicBezTo>
                  <a:cubicBezTo>
                    <a:pt x="1961134" y="1390650"/>
                    <a:pt x="2013839" y="1385189"/>
                    <a:pt x="2065655" y="1385189"/>
                  </a:cubicBezTo>
                  <a:close/>
                  <a:moveTo>
                    <a:pt x="2334895" y="1377315"/>
                  </a:moveTo>
                  <a:cubicBezTo>
                    <a:pt x="2363216" y="1377315"/>
                    <a:pt x="2392807" y="1378331"/>
                    <a:pt x="2426208" y="1378331"/>
                  </a:cubicBezTo>
                  <a:lnTo>
                    <a:pt x="2517903" y="1620520"/>
                  </a:lnTo>
                  <a:lnTo>
                    <a:pt x="2251711" y="1631442"/>
                  </a:lnTo>
                  <a:lnTo>
                    <a:pt x="2164462" y="1389253"/>
                  </a:lnTo>
                  <a:cubicBezTo>
                    <a:pt x="2191259" y="1379855"/>
                    <a:pt x="2217929" y="1378712"/>
                    <a:pt x="2244218" y="1378712"/>
                  </a:cubicBezTo>
                  <a:cubicBezTo>
                    <a:pt x="2252854" y="1378712"/>
                    <a:pt x="2261490" y="1378839"/>
                    <a:pt x="2269999" y="1378839"/>
                  </a:cubicBezTo>
                  <a:cubicBezTo>
                    <a:pt x="2277746" y="1378839"/>
                    <a:pt x="2285493" y="1378712"/>
                    <a:pt x="2293113" y="1378331"/>
                  </a:cubicBezTo>
                  <a:cubicBezTo>
                    <a:pt x="2306956" y="1377569"/>
                    <a:pt x="2320799" y="1377315"/>
                    <a:pt x="2334896" y="1377315"/>
                  </a:cubicBezTo>
                  <a:close/>
                  <a:moveTo>
                    <a:pt x="1112774" y="1421892"/>
                  </a:moveTo>
                  <a:lnTo>
                    <a:pt x="1200023" y="1640078"/>
                  </a:lnTo>
                  <a:cubicBezTo>
                    <a:pt x="1178179" y="1640840"/>
                    <a:pt x="1156335" y="1641094"/>
                    <a:pt x="1134745" y="1641094"/>
                  </a:cubicBezTo>
                  <a:cubicBezTo>
                    <a:pt x="1091438" y="1641094"/>
                    <a:pt x="1048767" y="1640078"/>
                    <a:pt x="1008000" y="1640078"/>
                  </a:cubicBezTo>
                  <a:lnTo>
                    <a:pt x="887985" y="1421892"/>
                  </a:lnTo>
                  <a:close/>
                  <a:moveTo>
                    <a:pt x="1881759" y="1393444"/>
                  </a:moveTo>
                  <a:cubicBezTo>
                    <a:pt x="1913636" y="1393444"/>
                    <a:pt x="1914906" y="1395222"/>
                    <a:pt x="1926590" y="1430528"/>
                  </a:cubicBezTo>
                  <a:cubicBezTo>
                    <a:pt x="1948434" y="1495933"/>
                    <a:pt x="1965833" y="1559306"/>
                    <a:pt x="1987677" y="1629029"/>
                  </a:cubicBezTo>
                  <a:cubicBezTo>
                    <a:pt x="1976755" y="1633347"/>
                    <a:pt x="1963674" y="1635633"/>
                    <a:pt x="1952752" y="1637792"/>
                  </a:cubicBezTo>
                  <a:cubicBezTo>
                    <a:pt x="1900428" y="1639951"/>
                    <a:pt x="1845818" y="1639951"/>
                    <a:pt x="1791335" y="1642110"/>
                  </a:cubicBezTo>
                  <a:cubicBezTo>
                    <a:pt x="1788414" y="1642491"/>
                    <a:pt x="1785620" y="1642618"/>
                    <a:pt x="1782699" y="1642618"/>
                  </a:cubicBezTo>
                  <a:cubicBezTo>
                    <a:pt x="1766697" y="1642618"/>
                    <a:pt x="1752854" y="1636649"/>
                    <a:pt x="1745488" y="1618107"/>
                  </a:cubicBezTo>
                  <a:cubicBezTo>
                    <a:pt x="1717167" y="1546098"/>
                    <a:pt x="1688719" y="1476248"/>
                    <a:pt x="1658239" y="1397762"/>
                  </a:cubicBezTo>
                  <a:cubicBezTo>
                    <a:pt x="1697482" y="1397762"/>
                    <a:pt x="1730248" y="1395603"/>
                    <a:pt x="1765173" y="1395603"/>
                  </a:cubicBezTo>
                  <a:cubicBezTo>
                    <a:pt x="1800098" y="1395603"/>
                    <a:pt x="1835023" y="1395603"/>
                    <a:pt x="1869948" y="1393444"/>
                  </a:cubicBezTo>
                  <a:cubicBezTo>
                    <a:pt x="1874266" y="1393444"/>
                    <a:pt x="1878203" y="1393444"/>
                    <a:pt x="1881759" y="1393444"/>
                  </a:cubicBezTo>
                  <a:close/>
                  <a:moveTo>
                    <a:pt x="1629918" y="1400048"/>
                  </a:moveTo>
                  <a:cubicBezTo>
                    <a:pt x="1658239" y="1478534"/>
                    <a:pt x="1686687" y="1557147"/>
                    <a:pt x="1719326" y="1646555"/>
                  </a:cubicBezTo>
                  <a:lnTo>
                    <a:pt x="1505458" y="1646555"/>
                  </a:lnTo>
                  <a:cubicBezTo>
                    <a:pt x="1477137" y="1570228"/>
                    <a:pt x="1448689" y="1491615"/>
                    <a:pt x="1416050" y="1406525"/>
                  </a:cubicBezTo>
                  <a:cubicBezTo>
                    <a:pt x="1488059" y="1399921"/>
                    <a:pt x="1555750" y="1402207"/>
                    <a:pt x="1629918" y="1399921"/>
                  </a:cubicBezTo>
                  <a:close/>
                  <a:moveTo>
                    <a:pt x="1400810" y="1410970"/>
                  </a:moveTo>
                  <a:lnTo>
                    <a:pt x="1466215" y="1646555"/>
                  </a:lnTo>
                  <a:cubicBezTo>
                    <a:pt x="1455039" y="1648206"/>
                    <a:pt x="1444117" y="1648714"/>
                    <a:pt x="1433195" y="1648714"/>
                  </a:cubicBezTo>
                  <a:cubicBezTo>
                    <a:pt x="1407160" y="1648714"/>
                    <a:pt x="1381887" y="1645539"/>
                    <a:pt x="1357376" y="1645539"/>
                  </a:cubicBezTo>
                  <a:cubicBezTo>
                    <a:pt x="1349883" y="1645539"/>
                    <a:pt x="1342517" y="1645793"/>
                    <a:pt x="1335278" y="1646555"/>
                  </a:cubicBezTo>
                  <a:cubicBezTo>
                    <a:pt x="1328928" y="1647190"/>
                    <a:pt x="1322959" y="1647571"/>
                    <a:pt x="1317244" y="1647571"/>
                  </a:cubicBezTo>
                  <a:cubicBezTo>
                    <a:pt x="1265301" y="1647571"/>
                    <a:pt x="1235202" y="1620901"/>
                    <a:pt x="1217549" y="1565910"/>
                  </a:cubicBezTo>
                  <a:cubicBezTo>
                    <a:pt x="1197864" y="1513586"/>
                    <a:pt x="1173861" y="1463421"/>
                    <a:pt x="1147699" y="1413129"/>
                  </a:cubicBezTo>
                  <a:lnTo>
                    <a:pt x="1400810" y="1410970"/>
                  </a:lnTo>
                  <a:close/>
                  <a:moveTo>
                    <a:pt x="855345" y="1424051"/>
                  </a:moveTo>
                  <a:lnTo>
                    <a:pt x="984123" y="1637919"/>
                  </a:lnTo>
                  <a:lnTo>
                    <a:pt x="765937" y="1648841"/>
                  </a:lnTo>
                  <a:cubicBezTo>
                    <a:pt x="724535" y="1576832"/>
                    <a:pt x="685165" y="1506982"/>
                    <a:pt x="639445" y="1426337"/>
                  </a:cubicBezTo>
                  <a:lnTo>
                    <a:pt x="639445" y="1424178"/>
                  </a:lnTo>
                  <a:close/>
                  <a:moveTo>
                    <a:pt x="582676" y="1430655"/>
                  </a:moveTo>
                  <a:cubicBezTo>
                    <a:pt x="595757" y="1432814"/>
                    <a:pt x="606679" y="1441577"/>
                    <a:pt x="613283" y="1452499"/>
                  </a:cubicBezTo>
                  <a:cubicBezTo>
                    <a:pt x="648208" y="1513586"/>
                    <a:pt x="680974" y="1576832"/>
                    <a:pt x="718058" y="1646682"/>
                  </a:cubicBezTo>
                  <a:lnTo>
                    <a:pt x="281432" y="1675130"/>
                  </a:lnTo>
                  <a:lnTo>
                    <a:pt x="76327" y="1456944"/>
                  </a:lnTo>
                  <a:cubicBezTo>
                    <a:pt x="148463" y="1451102"/>
                    <a:pt x="211836" y="1443482"/>
                    <a:pt x="274320" y="1443482"/>
                  </a:cubicBezTo>
                  <a:cubicBezTo>
                    <a:pt x="281813" y="1443482"/>
                    <a:pt x="289306" y="1443609"/>
                    <a:pt x="296672" y="1443863"/>
                  </a:cubicBezTo>
                  <a:lnTo>
                    <a:pt x="386080" y="1594358"/>
                  </a:lnTo>
                  <a:cubicBezTo>
                    <a:pt x="392684" y="1607439"/>
                    <a:pt x="399161" y="1618361"/>
                    <a:pt x="407924" y="1629283"/>
                  </a:cubicBezTo>
                  <a:cubicBezTo>
                    <a:pt x="415671" y="1638554"/>
                    <a:pt x="423418" y="1646809"/>
                    <a:pt x="433578" y="1646809"/>
                  </a:cubicBezTo>
                  <a:cubicBezTo>
                    <a:pt x="437642" y="1646809"/>
                    <a:pt x="442087" y="1645412"/>
                    <a:pt x="447167" y="1642364"/>
                  </a:cubicBezTo>
                  <a:cubicBezTo>
                    <a:pt x="464566" y="1631442"/>
                    <a:pt x="458089" y="1616202"/>
                    <a:pt x="449326" y="1600962"/>
                  </a:cubicBezTo>
                  <a:cubicBezTo>
                    <a:pt x="431927" y="1570355"/>
                    <a:pt x="414401" y="1539875"/>
                    <a:pt x="394843" y="1511554"/>
                  </a:cubicBezTo>
                  <a:cubicBezTo>
                    <a:pt x="379603" y="1489710"/>
                    <a:pt x="366522" y="1470152"/>
                    <a:pt x="344678" y="1439545"/>
                  </a:cubicBezTo>
                  <a:cubicBezTo>
                    <a:pt x="429768" y="1435227"/>
                    <a:pt x="506095" y="1432941"/>
                    <a:pt x="582549" y="1430782"/>
                  </a:cubicBezTo>
                  <a:close/>
                  <a:moveTo>
                    <a:pt x="5021834" y="0"/>
                  </a:moveTo>
                  <a:cubicBezTo>
                    <a:pt x="5012690" y="0"/>
                    <a:pt x="5003546" y="508"/>
                    <a:pt x="4994275" y="1651"/>
                  </a:cubicBezTo>
                  <a:cubicBezTo>
                    <a:pt x="4878578" y="5969"/>
                    <a:pt x="4760849" y="10414"/>
                    <a:pt x="4645152" y="16891"/>
                  </a:cubicBezTo>
                  <a:cubicBezTo>
                    <a:pt x="4612386" y="19050"/>
                    <a:pt x="4579747" y="23495"/>
                    <a:pt x="4546981" y="25654"/>
                  </a:cubicBezTo>
                  <a:cubicBezTo>
                    <a:pt x="4210939" y="38735"/>
                    <a:pt x="3875024" y="51816"/>
                    <a:pt x="3538982" y="60579"/>
                  </a:cubicBezTo>
                  <a:cubicBezTo>
                    <a:pt x="3274949" y="67183"/>
                    <a:pt x="3008757" y="67183"/>
                    <a:pt x="2744724" y="71501"/>
                  </a:cubicBezTo>
                  <a:cubicBezTo>
                    <a:pt x="2576703" y="75819"/>
                    <a:pt x="2410841" y="86741"/>
                    <a:pt x="2242947" y="88900"/>
                  </a:cubicBezTo>
                  <a:cubicBezTo>
                    <a:pt x="1909064" y="93218"/>
                    <a:pt x="1577467" y="97663"/>
                    <a:pt x="1243711" y="97663"/>
                  </a:cubicBezTo>
                  <a:cubicBezTo>
                    <a:pt x="1208151" y="97663"/>
                    <a:pt x="1172591" y="97663"/>
                    <a:pt x="1137158" y="97663"/>
                  </a:cubicBezTo>
                  <a:cubicBezTo>
                    <a:pt x="923925" y="97663"/>
                    <a:pt x="710819" y="99314"/>
                    <a:pt x="497586" y="121666"/>
                  </a:cubicBezTo>
                  <a:cubicBezTo>
                    <a:pt x="371094" y="134747"/>
                    <a:pt x="246634" y="156591"/>
                    <a:pt x="120142" y="171831"/>
                  </a:cubicBezTo>
                  <a:cubicBezTo>
                    <a:pt x="91821" y="173990"/>
                    <a:pt x="67818" y="195834"/>
                    <a:pt x="63373" y="224155"/>
                  </a:cubicBezTo>
                  <a:cubicBezTo>
                    <a:pt x="61214" y="237236"/>
                    <a:pt x="59055" y="252476"/>
                    <a:pt x="59055" y="265557"/>
                  </a:cubicBezTo>
                  <a:cubicBezTo>
                    <a:pt x="54737" y="352806"/>
                    <a:pt x="52451" y="440055"/>
                    <a:pt x="48133" y="527431"/>
                  </a:cubicBezTo>
                  <a:cubicBezTo>
                    <a:pt x="41529" y="671449"/>
                    <a:pt x="35052" y="815467"/>
                    <a:pt x="26289" y="957199"/>
                  </a:cubicBezTo>
                  <a:cubicBezTo>
                    <a:pt x="21971" y="989965"/>
                    <a:pt x="15367" y="1022604"/>
                    <a:pt x="6604" y="1053211"/>
                  </a:cubicBezTo>
                  <a:lnTo>
                    <a:pt x="0" y="1426337"/>
                  </a:lnTo>
                  <a:lnTo>
                    <a:pt x="0" y="1426337"/>
                  </a:lnTo>
                  <a:cubicBezTo>
                    <a:pt x="15240" y="1439418"/>
                    <a:pt x="30607" y="1452499"/>
                    <a:pt x="43688" y="1467739"/>
                  </a:cubicBezTo>
                  <a:cubicBezTo>
                    <a:pt x="93853" y="1528826"/>
                    <a:pt x="139700" y="1587754"/>
                    <a:pt x="187706" y="1648841"/>
                  </a:cubicBezTo>
                  <a:cubicBezTo>
                    <a:pt x="212725" y="1683512"/>
                    <a:pt x="254762" y="1704594"/>
                    <a:pt x="298704" y="1704594"/>
                  </a:cubicBezTo>
                  <a:cubicBezTo>
                    <a:pt x="304546" y="1704594"/>
                    <a:pt x="310515" y="1704213"/>
                    <a:pt x="316484" y="1703451"/>
                  </a:cubicBezTo>
                  <a:cubicBezTo>
                    <a:pt x="410337" y="1696847"/>
                    <a:pt x="504063" y="1694688"/>
                    <a:pt x="597916" y="1692529"/>
                  </a:cubicBezTo>
                  <a:cubicBezTo>
                    <a:pt x="764032" y="1689481"/>
                    <a:pt x="930148" y="1680845"/>
                    <a:pt x="1096391" y="1680845"/>
                  </a:cubicBezTo>
                  <a:cubicBezTo>
                    <a:pt x="1163701" y="1680845"/>
                    <a:pt x="1231011" y="1682242"/>
                    <a:pt x="1298321" y="1686052"/>
                  </a:cubicBezTo>
                  <a:cubicBezTo>
                    <a:pt x="1365377" y="1689227"/>
                    <a:pt x="1433703" y="1691259"/>
                    <a:pt x="1501394" y="1691259"/>
                  </a:cubicBezTo>
                  <a:cubicBezTo>
                    <a:pt x="1526159" y="1691259"/>
                    <a:pt x="1550924" y="1691005"/>
                    <a:pt x="1575435" y="1690370"/>
                  </a:cubicBezTo>
                  <a:cubicBezTo>
                    <a:pt x="1826387" y="1683766"/>
                    <a:pt x="2075053" y="1675130"/>
                    <a:pt x="2323846" y="1666367"/>
                  </a:cubicBezTo>
                  <a:cubicBezTo>
                    <a:pt x="2398014" y="1664208"/>
                    <a:pt x="2472182" y="1657604"/>
                    <a:pt x="2544191" y="1653286"/>
                  </a:cubicBezTo>
                  <a:cubicBezTo>
                    <a:pt x="2672969" y="1644523"/>
                    <a:pt x="2799461" y="1631442"/>
                    <a:pt x="2925953" y="1627124"/>
                  </a:cubicBezTo>
                  <a:cubicBezTo>
                    <a:pt x="3146298" y="1618361"/>
                    <a:pt x="3364484" y="1614043"/>
                    <a:pt x="3584829" y="1605280"/>
                  </a:cubicBezTo>
                  <a:cubicBezTo>
                    <a:pt x="3731006" y="1598676"/>
                    <a:pt x="3879342" y="1581277"/>
                    <a:pt x="4027805" y="1576959"/>
                  </a:cubicBezTo>
                  <a:cubicBezTo>
                    <a:pt x="4259072" y="1574800"/>
                    <a:pt x="4488180" y="1559560"/>
                    <a:pt x="4717288" y="1533271"/>
                  </a:cubicBezTo>
                  <a:cubicBezTo>
                    <a:pt x="4920235" y="1507109"/>
                    <a:pt x="5120894" y="1480947"/>
                    <a:pt x="5321681" y="1439418"/>
                  </a:cubicBezTo>
                  <a:cubicBezTo>
                    <a:pt x="5391531" y="1426337"/>
                    <a:pt x="5408930" y="1404493"/>
                    <a:pt x="5413375" y="1334643"/>
                  </a:cubicBezTo>
                  <a:lnTo>
                    <a:pt x="5413375" y="1299718"/>
                  </a:lnTo>
                  <a:cubicBezTo>
                    <a:pt x="5426456" y="1101217"/>
                    <a:pt x="5400294" y="902589"/>
                    <a:pt x="5389372" y="704088"/>
                  </a:cubicBezTo>
                  <a:cubicBezTo>
                    <a:pt x="5382768" y="605917"/>
                    <a:pt x="5365369" y="507746"/>
                    <a:pt x="5380609" y="407416"/>
                  </a:cubicBezTo>
                  <a:cubicBezTo>
                    <a:pt x="5382768" y="379095"/>
                    <a:pt x="5380609" y="348488"/>
                    <a:pt x="5374005" y="320167"/>
                  </a:cubicBezTo>
                  <a:cubicBezTo>
                    <a:pt x="5367401" y="289560"/>
                    <a:pt x="5365242" y="256921"/>
                    <a:pt x="5367401" y="226314"/>
                  </a:cubicBezTo>
                  <a:cubicBezTo>
                    <a:pt x="5371719" y="200152"/>
                    <a:pt x="5358638" y="171831"/>
                    <a:pt x="5334636" y="158623"/>
                  </a:cubicBezTo>
                  <a:cubicBezTo>
                    <a:pt x="5273549" y="117221"/>
                    <a:pt x="5210303" y="77851"/>
                    <a:pt x="5147057" y="36449"/>
                  </a:cubicBezTo>
                  <a:cubicBezTo>
                    <a:pt x="5108956" y="13081"/>
                    <a:pt x="5066411" y="0"/>
                    <a:pt x="502183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59108" y="4613586"/>
            <a:ext cx="3849767" cy="221771"/>
            <a:chOff x="0" y="0"/>
            <a:chExt cx="3849764" cy="221767"/>
          </a:xfrm>
        </p:grpSpPr>
        <p:sp>
          <p:nvSpPr>
            <p:cNvPr id="9" name="Freeform 9"/>
            <p:cNvSpPr/>
            <p:nvPr/>
          </p:nvSpPr>
          <p:spPr>
            <a:xfrm>
              <a:off x="0" y="-254"/>
              <a:ext cx="3849497" cy="222123"/>
            </a:xfrm>
            <a:custGeom>
              <a:avLst/>
              <a:gdLst/>
              <a:ahLst/>
              <a:cxnLst/>
              <a:rect l="l" t="t" r="r" b="b"/>
              <a:pathLst>
                <a:path w="3849497" h="222123">
                  <a:moveTo>
                    <a:pt x="2627503" y="127254"/>
                  </a:moveTo>
                  <a:cubicBezTo>
                    <a:pt x="2627503" y="127254"/>
                    <a:pt x="2627503" y="127254"/>
                    <a:pt x="2627503" y="127254"/>
                  </a:cubicBezTo>
                  <a:cubicBezTo>
                    <a:pt x="2627503" y="127254"/>
                    <a:pt x="2627503" y="127254"/>
                    <a:pt x="2627503" y="127254"/>
                  </a:cubicBezTo>
                  <a:cubicBezTo>
                    <a:pt x="2627503" y="127254"/>
                    <a:pt x="2627503" y="127254"/>
                    <a:pt x="2627503" y="127254"/>
                  </a:cubicBezTo>
                  <a:close/>
                  <a:moveTo>
                    <a:pt x="2121535" y="254"/>
                  </a:moveTo>
                  <a:cubicBezTo>
                    <a:pt x="2120519" y="254"/>
                    <a:pt x="2119757" y="508"/>
                    <a:pt x="2119122" y="889"/>
                  </a:cubicBezTo>
                  <a:cubicBezTo>
                    <a:pt x="2114931" y="3810"/>
                    <a:pt x="2110740" y="4699"/>
                    <a:pt x="2106422" y="4699"/>
                  </a:cubicBezTo>
                  <a:cubicBezTo>
                    <a:pt x="2100326" y="4699"/>
                    <a:pt x="2094230" y="2921"/>
                    <a:pt x="2087753" y="2921"/>
                  </a:cubicBezTo>
                  <a:cubicBezTo>
                    <a:pt x="2084705" y="2921"/>
                    <a:pt x="2081530" y="3302"/>
                    <a:pt x="2078355" y="4572"/>
                  </a:cubicBezTo>
                  <a:cubicBezTo>
                    <a:pt x="2075561" y="5588"/>
                    <a:pt x="2072386" y="5969"/>
                    <a:pt x="2069211" y="5969"/>
                  </a:cubicBezTo>
                  <a:cubicBezTo>
                    <a:pt x="2059305" y="5969"/>
                    <a:pt x="2047875" y="2286"/>
                    <a:pt x="2038096" y="2286"/>
                  </a:cubicBezTo>
                  <a:cubicBezTo>
                    <a:pt x="2034540" y="2286"/>
                    <a:pt x="2031111" y="2794"/>
                    <a:pt x="2028190" y="4191"/>
                  </a:cubicBezTo>
                  <a:cubicBezTo>
                    <a:pt x="2018919" y="7239"/>
                    <a:pt x="2009775" y="8763"/>
                    <a:pt x="2000504" y="8763"/>
                  </a:cubicBezTo>
                  <a:cubicBezTo>
                    <a:pt x="1991233" y="8763"/>
                    <a:pt x="1982216" y="7239"/>
                    <a:pt x="1973072" y="4318"/>
                  </a:cubicBezTo>
                  <a:cubicBezTo>
                    <a:pt x="1956562" y="4826"/>
                    <a:pt x="1940306" y="6858"/>
                    <a:pt x="1924177" y="10541"/>
                  </a:cubicBezTo>
                  <a:cubicBezTo>
                    <a:pt x="1923669" y="10541"/>
                    <a:pt x="1923161" y="10541"/>
                    <a:pt x="1922653" y="10541"/>
                  </a:cubicBezTo>
                  <a:cubicBezTo>
                    <a:pt x="1909699" y="10541"/>
                    <a:pt x="1896618" y="5588"/>
                    <a:pt x="1883664" y="5588"/>
                  </a:cubicBezTo>
                  <a:cubicBezTo>
                    <a:pt x="1876933" y="5588"/>
                    <a:pt x="1870202" y="6985"/>
                    <a:pt x="1863598" y="11049"/>
                  </a:cubicBezTo>
                  <a:cubicBezTo>
                    <a:pt x="1859026" y="7747"/>
                    <a:pt x="1854454" y="6731"/>
                    <a:pt x="1849755" y="6731"/>
                  </a:cubicBezTo>
                  <a:cubicBezTo>
                    <a:pt x="1840865" y="6731"/>
                    <a:pt x="1831721" y="10668"/>
                    <a:pt x="1822450" y="10668"/>
                  </a:cubicBezTo>
                  <a:cubicBezTo>
                    <a:pt x="1820291" y="10668"/>
                    <a:pt x="1818132" y="10414"/>
                    <a:pt x="1815846" y="9906"/>
                  </a:cubicBezTo>
                  <a:cubicBezTo>
                    <a:pt x="1807718" y="8763"/>
                    <a:pt x="1799590" y="8128"/>
                    <a:pt x="1791589" y="8128"/>
                  </a:cubicBezTo>
                  <a:cubicBezTo>
                    <a:pt x="1779905" y="8128"/>
                    <a:pt x="1768348" y="9398"/>
                    <a:pt x="1756791" y="11811"/>
                  </a:cubicBezTo>
                  <a:cubicBezTo>
                    <a:pt x="1723390" y="15367"/>
                    <a:pt x="1689989" y="17145"/>
                    <a:pt x="1656588" y="17145"/>
                  </a:cubicBezTo>
                  <a:cubicBezTo>
                    <a:pt x="1640332" y="17145"/>
                    <a:pt x="1624076" y="16764"/>
                    <a:pt x="1607693" y="15875"/>
                  </a:cubicBezTo>
                  <a:cubicBezTo>
                    <a:pt x="1603248" y="15748"/>
                    <a:pt x="1598930" y="15621"/>
                    <a:pt x="1594485" y="15621"/>
                  </a:cubicBezTo>
                  <a:cubicBezTo>
                    <a:pt x="1567180" y="15621"/>
                    <a:pt x="1539875" y="18669"/>
                    <a:pt x="1513459" y="18669"/>
                  </a:cubicBezTo>
                  <a:cubicBezTo>
                    <a:pt x="1496568" y="18669"/>
                    <a:pt x="1480185" y="17399"/>
                    <a:pt x="1464437" y="13208"/>
                  </a:cubicBezTo>
                  <a:lnTo>
                    <a:pt x="1429512" y="26924"/>
                  </a:lnTo>
                  <a:cubicBezTo>
                    <a:pt x="1420876" y="23495"/>
                    <a:pt x="1412494" y="17526"/>
                    <a:pt x="1407160" y="17526"/>
                  </a:cubicBezTo>
                  <a:cubicBezTo>
                    <a:pt x="1406271" y="17526"/>
                    <a:pt x="1405509" y="17653"/>
                    <a:pt x="1404874" y="18034"/>
                  </a:cubicBezTo>
                  <a:cubicBezTo>
                    <a:pt x="1395476" y="22225"/>
                    <a:pt x="1385697" y="24511"/>
                    <a:pt x="1375410" y="24892"/>
                  </a:cubicBezTo>
                  <a:cubicBezTo>
                    <a:pt x="1374267" y="24892"/>
                    <a:pt x="1373124" y="25019"/>
                    <a:pt x="1371981" y="25019"/>
                  </a:cubicBezTo>
                  <a:cubicBezTo>
                    <a:pt x="1362964" y="25019"/>
                    <a:pt x="1354074" y="23495"/>
                    <a:pt x="1345565" y="20574"/>
                  </a:cubicBezTo>
                  <a:cubicBezTo>
                    <a:pt x="1341374" y="19431"/>
                    <a:pt x="1337183" y="18923"/>
                    <a:pt x="1333119" y="18923"/>
                  </a:cubicBezTo>
                  <a:cubicBezTo>
                    <a:pt x="1317371" y="18923"/>
                    <a:pt x="1303147" y="26035"/>
                    <a:pt x="1287653" y="26035"/>
                  </a:cubicBezTo>
                  <a:cubicBezTo>
                    <a:pt x="1287145" y="26035"/>
                    <a:pt x="1286764" y="26035"/>
                    <a:pt x="1286256" y="26035"/>
                  </a:cubicBezTo>
                  <a:cubicBezTo>
                    <a:pt x="1274572" y="23876"/>
                    <a:pt x="1263015" y="22860"/>
                    <a:pt x="1251331" y="22860"/>
                  </a:cubicBezTo>
                  <a:cubicBezTo>
                    <a:pt x="1239520" y="22860"/>
                    <a:pt x="1227836" y="23876"/>
                    <a:pt x="1216025" y="26035"/>
                  </a:cubicBezTo>
                  <a:cubicBezTo>
                    <a:pt x="1203325" y="28956"/>
                    <a:pt x="1190752" y="30353"/>
                    <a:pt x="1178052" y="30353"/>
                  </a:cubicBezTo>
                  <a:cubicBezTo>
                    <a:pt x="1168400" y="30353"/>
                    <a:pt x="1158621" y="29464"/>
                    <a:pt x="1148969" y="27813"/>
                  </a:cubicBezTo>
                  <a:cubicBezTo>
                    <a:pt x="1146175" y="27813"/>
                    <a:pt x="1143254" y="27686"/>
                    <a:pt x="1140460" y="27686"/>
                  </a:cubicBezTo>
                  <a:cubicBezTo>
                    <a:pt x="1117092" y="27686"/>
                    <a:pt x="1093851" y="29591"/>
                    <a:pt x="1070737" y="33274"/>
                  </a:cubicBezTo>
                  <a:cubicBezTo>
                    <a:pt x="1069975" y="33274"/>
                    <a:pt x="1069086" y="33274"/>
                    <a:pt x="1068324" y="33274"/>
                  </a:cubicBezTo>
                  <a:cubicBezTo>
                    <a:pt x="1058418" y="33274"/>
                    <a:pt x="1047369" y="30353"/>
                    <a:pt x="1037717" y="30353"/>
                  </a:cubicBezTo>
                  <a:cubicBezTo>
                    <a:pt x="1033272" y="30353"/>
                    <a:pt x="1029208" y="30988"/>
                    <a:pt x="1025652" y="32766"/>
                  </a:cubicBezTo>
                  <a:cubicBezTo>
                    <a:pt x="1018032" y="35941"/>
                    <a:pt x="1010412" y="37592"/>
                    <a:pt x="1002792" y="37592"/>
                  </a:cubicBezTo>
                  <a:cubicBezTo>
                    <a:pt x="995426" y="37592"/>
                    <a:pt x="988187" y="36068"/>
                    <a:pt x="980821" y="33147"/>
                  </a:cubicBezTo>
                  <a:cubicBezTo>
                    <a:pt x="979805" y="32893"/>
                    <a:pt x="978916" y="32893"/>
                    <a:pt x="977900" y="32893"/>
                  </a:cubicBezTo>
                  <a:cubicBezTo>
                    <a:pt x="970026" y="32893"/>
                    <a:pt x="962152" y="38608"/>
                    <a:pt x="954786" y="38608"/>
                  </a:cubicBezTo>
                  <a:cubicBezTo>
                    <a:pt x="950595" y="38608"/>
                    <a:pt x="946658" y="36830"/>
                    <a:pt x="942975" y="31242"/>
                  </a:cubicBezTo>
                  <a:cubicBezTo>
                    <a:pt x="938276" y="37211"/>
                    <a:pt x="932688" y="38735"/>
                    <a:pt x="926973" y="38735"/>
                  </a:cubicBezTo>
                  <a:cubicBezTo>
                    <a:pt x="921258" y="38735"/>
                    <a:pt x="915670" y="37338"/>
                    <a:pt x="910590" y="37338"/>
                  </a:cubicBezTo>
                  <a:cubicBezTo>
                    <a:pt x="910209" y="37338"/>
                    <a:pt x="909828" y="37338"/>
                    <a:pt x="909447" y="37338"/>
                  </a:cubicBezTo>
                  <a:cubicBezTo>
                    <a:pt x="901319" y="37719"/>
                    <a:pt x="888492" y="42037"/>
                    <a:pt x="882142" y="42037"/>
                  </a:cubicBezTo>
                  <a:cubicBezTo>
                    <a:pt x="880364" y="42037"/>
                    <a:pt x="879094" y="41656"/>
                    <a:pt x="878586" y="40894"/>
                  </a:cubicBezTo>
                  <a:cubicBezTo>
                    <a:pt x="875538" y="36068"/>
                    <a:pt x="872744" y="34417"/>
                    <a:pt x="870077" y="34417"/>
                  </a:cubicBezTo>
                  <a:cubicBezTo>
                    <a:pt x="863981" y="34417"/>
                    <a:pt x="858774" y="43307"/>
                    <a:pt x="852170" y="43307"/>
                  </a:cubicBezTo>
                  <a:cubicBezTo>
                    <a:pt x="850773" y="43307"/>
                    <a:pt x="849376" y="42926"/>
                    <a:pt x="847852" y="41910"/>
                  </a:cubicBezTo>
                  <a:cubicBezTo>
                    <a:pt x="844423" y="39878"/>
                    <a:pt x="840105" y="39243"/>
                    <a:pt x="835406" y="39243"/>
                  </a:cubicBezTo>
                  <a:cubicBezTo>
                    <a:pt x="828294" y="39243"/>
                    <a:pt x="820293" y="40767"/>
                    <a:pt x="813308" y="41021"/>
                  </a:cubicBezTo>
                  <a:cubicBezTo>
                    <a:pt x="801878" y="41402"/>
                    <a:pt x="790448" y="42418"/>
                    <a:pt x="779145" y="44196"/>
                  </a:cubicBezTo>
                  <a:cubicBezTo>
                    <a:pt x="768223" y="46990"/>
                    <a:pt x="757047" y="49149"/>
                    <a:pt x="745744" y="50419"/>
                  </a:cubicBezTo>
                  <a:cubicBezTo>
                    <a:pt x="745109" y="50419"/>
                    <a:pt x="744474" y="50419"/>
                    <a:pt x="743839" y="50419"/>
                  </a:cubicBezTo>
                  <a:cubicBezTo>
                    <a:pt x="727710" y="50419"/>
                    <a:pt x="710311" y="46482"/>
                    <a:pt x="695071" y="46482"/>
                  </a:cubicBezTo>
                  <a:cubicBezTo>
                    <a:pt x="693039" y="46482"/>
                    <a:pt x="691134" y="46609"/>
                    <a:pt x="689229" y="46736"/>
                  </a:cubicBezTo>
                  <a:cubicBezTo>
                    <a:pt x="674243" y="47879"/>
                    <a:pt x="657733" y="59309"/>
                    <a:pt x="644652" y="59309"/>
                  </a:cubicBezTo>
                  <a:cubicBezTo>
                    <a:pt x="642620" y="59309"/>
                    <a:pt x="640588" y="59055"/>
                    <a:pt x="638810" y="58420"/>
                  </a:cubicBezTo>
                  <a:cubicBezTo>
                    <a:pt x="628142" y="55626"/>
                    <a:pt x="617347" y="54229"/>
                    <a:pt x="606425" y="54229"/>
                  </a:cubicBezTo>
                  <a:cubicBezTo>
                    <a:pt x="600837" y="54229"/>
                    <a:pt x="595249" y="54610"/>
                    <a:pt x="589661" y="55372"/>
                  </a:cubicBezTo>
                  <a:cubicBezTo>
                    <a:pt x="575056" y="55626"/>
                    <a:pt x="560451" y="60071"/>
                    <a:pt x="546100" y="60579"/>
                  </a:cubicBezTo>
                  <a:cubicBezTo>
                    <a:pt x="532511" y="60960"/>
                    <a:pt x="519049" y="61087"/>
                    <a:pt x="505587" y="61087"/>
                  </a:cubicBezTo>
                  <a:cubicBezTo>
                    <a:pt x="494411" y="61087"/>
                    <a:pt x="483108" y="60960"/>
                    <a:pt x="471932" y="60960"/>
                  </a:cubicBezTo>
                  <a:cubicBezTo>
                    <a:pt x="464820" y="60960"/>
                    <a:pt x="457708" y="60960"/>
                    <a:pt x="450469" y="61087"/>
                  </a:cubicBezTo>
                  <a:cubicBezTo>
                    <a:pt x="442976" y="61214"/>
                    <a:pt x="437642" y="69088"/>
                    <a:pt x="430276" y="69088"/>
                  </a:cubicBezTo>
                  <a:cubicBezTo>
                    <a:pt x="427101" y="69088"/>
                    <a:pt x="423545" y="67691"/>
                    <a:pt x="419354" y="63627"/>
                  </a:cubicBezTo>
                  <a:cubicBezTo>
                    <a:pt x="414401" y="61341"/>
                    <a:pt x="409321" y="60198"/>
                    <a:pt x="403987" y="60198"/>
                  </a:cubicBezTo>
                  <a:cubicBezTo>
                    <a:pt x="403352" y="60198"/>
                    <a:pt x="402717" y="60198"/>
                    <a:pt x="402082" y="60198"/>
                  </a:cubicBezTo>
                  <a:cubicBezTo>
                    <a:pt x="395986" y="60452"/>
                    <a:pt x="390398" y="62230"/>
                    <a:pt x="385191" y="65278"/>
                  </a:cubicBezTo>
                  <a:cubicBezTo>
                    <a:pt x="378968" y="69596"/>
                    <a:pt x="372491" y="70358"/>
                    <a:pt x="366268" y="70358"/>
                  </a:cubicBezTo>
                  <a:cubicBezTo>
                    <a:pt x="363220" y="70358"/>
                    <a:pt x="360299" y="70231"/>
                    <a:pt x="357378" y="70231"/>
                  </a:cubicBezTo>
                  <a:cubicBezTo>
                    <a:pt x="353568" y="70231"/>
                    <a:pt x="350012" y="70485"/>
                    <a:pt x="346583" y="71882"/>
                  </a:cubicBezTo>
                  <a:cubicBezTo>
                    <a:pt x="342265" y="74041"/>
                    <a:pt x="337566" y="75184"/>
                    <a:pt x="332867" y="75184"/>
                  </a:cubicBezTo>
                  <a:cubicBezTo>
                    <a:pt x="331724" y="75184"/>
                    <a:pt x="330581" y="75184"/>
                    <a:pt x="329438" y="75057"/>
                  </a:cubicBezTo>
                  <a:cubicBezTo>
                    <a:pt x="323342" y="74422"/>
                    <a:pt x="318008" y="72136"/>
                    <a:pt x="313309" y="68326"/>
                  </a:cubicBezTo>
                  <a:lnTo>
                    <a:pt x="274828" y="84709"/>
                  </a:lnTo>
                  <a:cubicBezTo>
                    <a:pt x="271399" y="80772"/>
                    <a:pt x="269494" y="75819"/>
                    <a:pt x="267081" y="75565"/>
                  </a:cubicBezTo>
                  <a:cubicBezTo>
                    <a:pt x="266827" y="75565"/>
                    <a:pt x="266573" y="75565"/>
                    <a:pt x="266319" y="75565"/>
                  </a:cubicBezTo>
                  <a:cubicBezTo>
                    <a:pt x="248412" y="75565"/>
                    <a:pt x="75565" y="100330"/>
                    <a:pt x="65405" y="105791"/>
                  </a:cubicBezTo>
                  <a:cubicBezTo>
                    <a:pt x="43942" y="117729"/>
                    <a:pt x="22352" y="131445"/>
                    <a:pt x="762" y="144399"/>
                  </a:cubicBezTo>
                  <a:lnTo>
                    <a:pt x="762" y="144399"/>
                  </a:lnTo>
                  <a:lnTo>
                    <a:pt x="12192" y="157988"/>
                  </a:lnTo>
                  <a:lnTo>
                    <a:pt x="0" y="172212"/>
                  </a:lnTo>
                  <a:lnTo>
                    <a:pt x="13462" y="204978"/>
                  </a:lnTo>
                  <a:cubicBezTo>
                    <a:pt x="27305" y="209423"/>
                    <a:pt x="40259" y="222123"/>
                    <a:pt x="54610" y="222123"/>
                  </a:cubicBezTo>
                  <a:cubicBezTo>
                    <a:pt x="60452" y="222123"/>
                    <a:pt x="66548" y="219964"/>
                    <a:pt x="72898" y="214376"/>
                  </a:cubicBezTo>
                  <a:cubicBezTo>
                    <a:pt x="78105" y="217932"/>
                    <a:pt x="82677" y="219202"/>
                    <a:pt x="86995" y="219202"/>
                  </a:cubicBezTo>
                  <a:cubicBezTo>
                    <a:pt x="102489" y="219202"/>
                    <a:pt x="113157" y="200660"/>
                    <a:pt x="131826" y="200660"/>
                  </a:cubicBezTo>
                  <a:cubicBezTo>
                    <a:pt x="132842" y="200660"/>
                    <a:pt x="133858" y="200660"/>
                    <a:pt x="134874" y="200787"/>
                  </a:cubicBezTo>
                  <a:cubicBezTo>
                    <a:pt x="143129" y="201422"/>
                    <a:pt x="151511" y="201803"/>
                    <a:pt x="159766" y="201803"/>
                  </a:cubicBezTo>
                  <a:cubicBezTo>
                    <a:pt x="167513" y="201803"/>
                    <a:pt x="175133" y="201549"/>
                    <a:pt x="182880" y="200914"/>
                  </a:cubicBezTo>
                  <a:cubicBezTo>
                    <a:pt x="189103" y="195834"/>
                    <a:pt x="195199" y="194310"/>
                    <a:pt x="201295" y="194310"/>
                  </a:cubicBezTo>
                  <a:cubicBezTo>
                    <a:pt x="211455" y="194310"/>
                    <a:pt x="221615" y="198628"/>
                    <a:pt x="232156" y="198628"/>
                  </a:cubicBezTo>
                  <a:cubicBezTo>
                    <a:pt x="233934" y="198628"/>
                    <a:pt x="235712" y="198501"/>
                    <a:pt x="237490" y="198247"/>
                  </a:cubicBezTo>
                  <a:cubicBezTo>
                    <a:pt x="256540" y="195326"/>
                    <a:pt x="276098" y="189865"/>
                    <a:pt x="294513" y="187706"/>
                  </a:cubicBezTo>
                  <a:cubicBezTo>
                    <a:pt x="312928" y="185547"/>
                    <a:pt x="332232" y="185547"/>
                    <a:pt x="355346" y="184404"/>
                  </a:cubicBezTo>
                  <a:lnTo>
                    <a:pt x="366395" y="194056"/>
                  </a:lnTo>
                  <a:lnTo>
                    <a:pt x="389509" y="176403"/>
                  </a:lnTo>
                  <a:lnTo>
                    <a:pt x="532638" y="177165"/>
                  </a:lnTo>
                  <a:cubicBezTo>
                    <a:pt x="541020" y="169037"/>
                    <a:pt x="550545" y="167005"/>
                    <a:pt x="560578" y="167005"/>
                  </a:cubicBezTo>
                  <a:cubicBezTo>
                    <a:pt x="569976" y="167005"/>
                    <a:pt x="579628" y="168783"/>
                    <a:pt x="589026" y="168783"/>
                  </a:cubicBezTo>
                  <a:cubicBezTo>
                    <a:pt x="594487" y="168783"/>
                    <a:pt x="599948" y="168148"/>
                    <a:pt x="605028" y="166243"/>
                  </a:cubicBezTo>
                  <a:cubicBezTo>
                    <a:pt x="610997" y="164084"/>
                    <a:pt x="617347" y="163195"/>
                    <a:pt x="624078" y="163195"/>
                  </a:cubicBezTo>
                  <a:cubicBezTo>
                    <a:pt x="643636" y="163195"/>
                    <a:pt x="665734" y="170434"/>
                    <a:pt x="685038" y="172466"/>
                  </a:cubicBezTo>
                  <a:cubicBezTo>
                    <a:pt x="700659" y="162814"/>
                    <a:pt x="715645" y="155956"/>
                    <a:pt x="730631" y="155956"/>
                  </a:cubicBezTo>
                  <a:cubicBezTo>
                    <a:pt x="741045" y="155956"/>
                    <a:pt x="751332" y="159258"/>
                    <a:pt x="761873" y="167259"/>
                  </a:cubicBezTo>
                  <a:lnTo>
                    <a:pt x="794385" y="154051"/>
                  </a:lnTo>
                  <a:lnTo>
                    <a:pt x="803402" y="164084"/>
                  </a:lnTo>
                  <a:cubicBezTo>
                    <a:pt x="814324" y="160909"/>
                    <a:pt x="825500" y="158750"/>
                    <a:pt x="836803" y="157353"/>
                  </a:cubicBezTo>
                  <a:cubicBezTo>
                    <a:pt x="844804" y="157099"/>
                    <a:pt x="852805" y="156972"/>
                    <a:pt x="860933" y="156972"/>
                  </a:cubicBezTo>
                  <a:cubicBezTo>
                    <a:pt x="871855" y="156972"/>
                    <a:pt x="882777" y="157099"/>
                    <a:pt x="893572" y="157099"/>
                  </a:cubicBezTo>
                  <a:cubicBezTo>
                    <a:pt x="906399" y="157099"/>
                    <a:pt x="919353" y="156972"/>
                    <a:pt x="932180" y="156083"/>
                  </a:cubicBezTo>
                  <a:cubicBezTo>
                    <a:pt x="950214" y="153416"/>
                    <a:pt x="967867" y="149225"/>
                    <a:pt x="985139" y="143510"/>
                  </a:cubicBezTo>
                  <a:lnTo>
                    <a:pt x="993902" y="153543"/>
                  </a:lnTo>
                  <a:cubicBezTo>
                    <a:pt x="1055497" y="135382"/>
                    <a:pt x="1123188" y="153797"/>
                    <a:pt x="1185799" y="133985"/>
                  </a:cubicBezTo>
                  <a:lnTo>
                    <a:pt x="1195324" y="144907"/>
                  </a:lnTo>
                  <a:cubicBezTo>
                    <a:pt x="1203071" y="141097"/>
                    <a:pt x="1210691" y="139700"/>
                    <a:pt x="1218311" y="139700"/>
                  </a:cubicBezTo>
                  <a:cubicBezTo>
                    <a:pt x="1231265" y="139700"/>
                    <a:pt x="1244600" y="143891"/>
                    <a:pt x="1258951" y="147574"/>
                  </a:cubicBezTo>
                  <a:lnTo>
                    <a:pt x="1280795" y="131572"/>
                  </a:lnTo>
                  <a:cubicBezTo>
                    <a:pt x="1302004" y="135763"/>
                    <a:pt x="1323086" y="137414"/>
                    <a:pt x="1344041" y="137414"/>
                  </a:cubicBezTo>
                  <a:cubicBezTo>
                    <a:pt x="1389507" y="137414"/>
                    <a:pt x="1434465" y="129540"/>
                    <a:pt x="1479296" y="122047"/>
                  </a:cubicBezTo>
                  <a:cubicBezTo>
                    <a:pt x="1486662" y="131953"/>
                    <a:pt x="1496060" y="135255"/>
                    <a:pt x="1507998" y="135255"/>
                  </a:cubicBezTo>
                  <a:cubicBezTo>
                    <a:pt x="1514602" y="135255"/>
                    <a:pt x="1521841" y="134239"/>
                    <a:pt x="1529969" y="132715"/>
                  </a:cubicBezTo>
                  <a:lnTo>
                    <a:pt x="1543685" y="116205"/>
                  </a:lnTo>
                  <a:cubicBezTo>
                    <a:pt x="1548765" y="126873"/>
                    <a:pt x="1555369" y="130175"/>
                    <a:pt x="1562735" y="130175"/>
                  </a:cubicBezTo>
                  <a:cubicBezTo>
                    <a:pt x="1573911" y="130175"/>
                    <a:pt x="1586484" y="122809"/>
                    <a:pt x="1597279" y="122809"/>
                  </a:cubicBezTo>
                  <a:cubicBezTo>
                    <a:pt x="1604010" y="122809"/>
                    <a:pt x="1610106" y="125730"/>
                    <a:pt x="1614551" y="135001"/>
                  </a:cubicBezTo>
                  <a:cubicBezTo>
                    <a:pt x="1614551" y="135001"/>
                    <a:pt x="1614551" y="135001"/>
                    <a:pt x="1614551" y="135001"/>
                  </a:cubicBezTo>
                  <a:cubicBezTo>
                    <a:pt x="1614932" y="135001"/>
                    <a:pt x="1617726" y="133731"/>
                    <a:pt x="1629283" y="129159"/>
                  </a:cubicBezTo>
                  <a:lnTo>
                    <a:pt x="1638554" y="112014"/>
                  </a:lnTo>
                  <a:lnTo>
                    <a:pt x="1658366" y="128905"/>
                  </a:lnTo>
                  <a:cubicBezTo>
                    <a:pt x="1662684" y="126492"/>
                    <a:pt x="1666875" y="121412"/>
                    <a:pt x="1671066" y="121412"/>
                  </a:cubicBezTo>
                  <a:cubicBezTo>
                    <a:pt x="1671193" y="121412"/>
                    <a:pt x="1671447" y="121412"/>
                    <a:pt x="1671574" y="121412"/>
                  </a:cubicBezTo>
                  <a:cubicBezTo>
                    <a:pt x="1673606" y="121412"/>
                    <a:pt x="1675638" y="121412"/>
                    <a:pt x="1677670" y="121412"/>
                  </a:cubicBezTo>
                  <a:cubicBezTo>
                    <a:pt x="1699514" y="121412"/>
                    <a:pt x="1721485" y="122174"/>
                    <a:pt x="1743329" y="122174"/>
                  </a:cubicBezTo>
                  <a:cubicBezTo>
                    <a:pt x="1754632" y="122174"/>
                    <a:pt x="1765935" y="121920"/>
                    <a:pt x="1777238" y="121412"/>
                  </a:cubicBezTo>
                  <a:cubicBezTo>
                    <a:pt x="1781302" y="120650"/>
                    <a:pt x="1785366" y="120269"/>
                    <a:pt x="1789430" y="120269"/>
                  </a:cubicBezTo>
                  <a:cubicBezTo>
                    <a:pt x="1796669" y="120269"/>
                    <a:pt x="1803908" y="121539"/>
                    <a:pt x="1811020" y="124079"/>
                  </a:cubicBezTo>
                  <a:cubicBezTo>
                    <a:pt x="1813814" y="124460"/>
                    <a:pt x="1816481" y="124587"/>
                    <a:pt x="1819148" y="124587"/>
                  </a:cubicBezTo>
                  <a:cubicBezTo>
                    <a:pt x="1829054" y="124587"/>
                    <a:pt x="1838452" y="122047"/>
                    <a:pt x="1847469" y="117094"/>
                  </a:cubicBezTo>
                  <a:cubicBezTo>
                    <a:pt x="1853438" y="113538"/>
                    <a:pt x="1859788" y="111506"/>
                    <a:pt x="1866646" y="110998"/>
                  </a:cubicBezTo>
                  <a:cubicBezTo>
                    <a:pt x="1867916" y="110871"/>
                    <a:pt x="1869186" y="110871"/>
                    <a:pt x="1870456" y="110871"/>
                  </a:cubicBezTo>
                  <a:cubicBezTo>
                    <a:pt x="1875917" y="110871"/>
                    <a:pt x="1881378" y="111887"/>
                    <a:pt x="1886585" y="113919"/>
                  </a:cubicBezTo>
                  <a:cubicBezTo>
                    <a:pt x="1899285" y="118872"/>
                    <a:pt x="1912112" y="121412"/>
                    <a:pt x="1925193" y="121412"/>
                  </a:cubicBezTo>
                  <a:cubicBezTo>
                    <a:pt x="1933702" y="121412"/>
                    <a:pt x="1942211" y="120396"/>
                    <a:pt x="1950847" y="118237"/>
                  </a:cubicBezTo>
                  <a:cubicBezTo>
                    <a:pt x="1952879" y="117856"/>
                    <a:pt x="1955038" y="117729"/>
                    <a:pt x="1957070" y="117729"/>
                  </a:cubicBezTo>
                  <a:cubicBezTo>
                    <a:pt x="1971675" y="117729"/>
                    <a:pt x="1984375" y="125222"/>
                    <a:pt x="1996440" y="125222"/>
                  </a:cubicBezTo>
                  <a:cubicBezTo>
                    <a:pt x="1999107" y="125222"/>
                    <a:pt x="2001774" y="124841"/>
                    <a:pt x="2004314" y="123952"/>
                  </a:cubicBezTo>
                  <a:cubicBezTo>
                    <a:pt x="2014347" y="120142"/>
                    <a:pt x="2024761" y="118237"/>
                    <a:pt x="2035556" y="118237"/>
                  </a:cubicBezTo>
                  <a:cubicBezTo>
                    <a:pt x="2036445" y="118237"/>
                    <a:pt x="2037207" y="118237"/>
                    <a:pt x="2038096" y="118237"/>
                  </a:cubicBezTo>
                  <a:cubicBezTo>
                    <a:pt x="2040255" y="118364"/>
                    <a:pt x="2042287" y="118364"/>
                    <a:pt x="2044446" y="118364"/>
                  </a:cubicBezTo>
                  <a:cubicBezTo>
                    <a:pt x="2054225" y="118364"/>
                    <a:pt x="2064258" y="117221"/>
                    <a:pt x="2073910" y="116840"/>
                  </a:cubicBezTo>
                  <a:cubicBezTo>
                    <a:pt x="2085721" y="116332"/>
                    <a:pt x="2096897" y="116332"/>
                    <a:pt x="2109343" y="115570"/>
                  </a:cubicBezTo>
                  <a:cubicBezTo>
                    <a:pt x="2121789" y="114808"/>
                    <a:pt x="2133981" y="113538"/>
                    <a:pt x="2146427" y="112522"/>
                  </a:cubicBezTo>
                  <a:lnTo>
                    <a:pt x="2152269" y="119761"/>
                  </a:lnTo>
                  <a:lnTo>
                    <a:pt x="2168398" y="109982"/>
                  </a:lnTo>
                  <a:lnTo>
                    <a:pt x="2189607" y="124714"/>
                  </a:lnTo>
                  <a:cubicBezTo>
                    <a:pt x="2206371" y="118491"/>
                    <a:pt x="2223643" y="115443"/>
                    <a:pt x="2241423" y="115443"/>
                  </a:cubicBezTo>
                  <a:cubicBezTo>
                    <a:pt x="2242058" y="115443"/>
                    <a:pt x="2242693" y="115443"/>
                    <a:pt x="2243455" y="115443"/>
                  </a:cubicBezTo>
                  <a:cubicBezTo>
                    <a:pt x="2247773" y="118110"/>
                    <a:pt x="2252091" y="118999"/>
                    <a:pt x="2256282" y="118999"/>
                  </a:cubicBezTo>
                  <a:cubicBezTo>
                    <a:pt x="2267585" y="118999"/>
                    <a:pt x="2278634" y="112141"/>
                    <a:pt x="2290445" y="112141"/>
                  </a:cubicBezTo>
                  <a:cubicBezTo>
                    <a:pt x="2293874" y="112141"/>
                    <a:pt x="2297303" y="112649"/>
                    <a:pt x="2300859" y="114173"/>
                  </a:cubicBezTo>
                  <a:cubicBezTo>
                    <a:pt x="2308606" y="118364"/>
                    <a:pt x="2316861" y="120904"/>
                    <a:pt x="2325624" y="121920"/>
                  </a:cubicBezTo>
                  <a:cubicBezTo>
                    <a:pt x="2328037" y="122174"/>
                    <a:pt x="2330577" y="122301"/>
                    <a:pt x="2332990" y="122301"/>
                  </a:cubicBezTo>
                  <a:cubicBezTo>
                    <a:pt x="2339213" y="122301"/>
                    <a:pt x="2345436" y="121412"/>
                    <a:pt x="2351532" y="119634"/>
                  </a:cubicBezTo>
                  <a:cubicBezTo>
                    <a:pt x="2361692" y="114808"/>
                    <a:pt x="2372487" y="112395"/>
                    <a:pt x="2383790" y="112395"/>
                  </a:cubicBezTo>
                  <a:cubicBezTo>
                    <a:pt x="2383917" y="112395"/>
                    <a:pt x="2384044" y="112395"/>
                    <a:pt x="2384171" y="112395"/>
                  </a:cubicBezTo>
                  <a:cubicBezTo>
                    <a:pt x="2395347" y="112395"/>
                    <a:pt x="2406015" y="114681"/>
                    <a:pt x="2416175" y="119380"/>
                  </a:cubicBezTo>
                  <a:cubicBezTo>
                    <a:pt x="2426843" y="122682"/>
                    <a:pt x="2437638" y="124333"/>
                    <a:pt x="2448560" y="124333"/>
                  </a:cubicBezTo>
                  <a:cubicBezTo>
                    <a:pt x="2455672" y="124333"/>
                    <a:pt x="2462911" y="123571"/>
                    <a:pt x="2470150" y="122174"/>
                  </a:cubicBezTo>
                  <a:cubicBezTo>
                    <a:pt x="2483612" y="119761"/>
                    <a:pt x="2497074" y="118618"/>
                    <a:pt x="2510536" y="118618"/>
                  </a:cubicBezTo>
                  <a:cubicBezTo>
                    <a:pt x="2522093" y="118618"/>
                    <a:pt x="2533523" y="119507"/>
                    <a:pt x="2545080" y="121285"/>
                  </a:cubicBezTo>
                  <a:cubicBezTo>
                    <a:pt x="2552446" y="123190"/>
                    <a:pt x="2559685" y="124079"/>
                    <a:pt x="2566924" y="124079"/>
                  </a:cubicBezTo>
                  <a:cubicBezTo>
                    <a:pt x="2577973" y="124079"/>
                    <a:pt x="2588895" y="121920"/>
                    <a:pt x="2599690" y="117475"/>
                  </a:cubicBezTo>
                  <a:cubicBezTo>
                    <a:pt x="2600452" y="117094"/>
                    <a:pt x="2601214" y="116967"/>
                    <a:pt x="2602230" y="116967"/>
                  </a:cubicBezTo>
                  <a:cubicBezTo>
                    <a:pt x="2608326" y="116967"/>
                    <a:pt x="2618486" y="123952"/>
                    <a:pt x="2627630" y="127381"/>
                  </a:cubicBezTo>
                  <a:cubicBezTo>
                    <a:pt x="2627630" y="127127"/>
                    <a:pt x="2630043" y="123444"/>
                    <a:pt x="2632583" y="123444"/>
                  </a:cubicBezTo>
                  <a:cubicBezTo>
                    <a:pt x="2632710" y="123444"/>
                    <a:pt x="2632710" y="123444"/>
                    <a:pt x="2632837" y="123444"/>
                  </a:cubicBezTo>
                  <a:cubicBezTo>
                    <a:pt x="2637409" y="122936"/>
                    <a:pt x="2641981" y="122809"/>
                    <a:pt x="2646553" y="122809"/>
                  </a:cubicBezTo>
                  <a:cubicBezTo>
                    <a:pt x="2670810" y="122809"/>
                    <a:pt x="2695321" y="128524"/>
                    <a:pt x="2719832" y="128524"/>
                  </a:cubicBezTo>
                  <a:cubicBezTo>
                    <a:pt x="2730754" y="128524"/>
                    <a:pt x="2741676" y="127381"/>
                    <a:pt x="2752471" y="124079"/>
                  </a:cubicBezTo>
                  <a:cubicBezTo>
                    <a:pt x="2755392" y="129159"/>
                    <a:pt x="2758440" y="130937"/>
                    <a:pt x="2761615" y="130937"/>
                  </a:cubicBezTo>
                  <a:cubicBezTo>
                    <a:pt x="2767965" y="130937"/>
                    <a:pt x="2774569" y="124206"/>
                    <a:pt x="2781300" y="124206"/>
                  </a:cubicBezTo>
                  <a:cubicBezTo>
                    <a:pt x="2782951" y="124206"/>
                    <a:pt x="2784729" y="124587"/>
                    <a:pt x="2786380" y="125730"/>
                  </a:cubicBezTo>
                  <a:cubicBezTo>
                    <a:pt x="2794000" y="130556"/>
                    <a:pt x="2804795" y="136398"/>
                    <a:pt x="2811526" y="136398"/>
                  </a:cubicBezTo>
                  <a:cubicBezTo>
                    <a:pt x="2813050" y="136398"/>
                    <a:pt x="2814320" y="136144"/>
                    <a:pt x="2815336" y="135509"/>
                  </a:cubicBezTo>
                  <a:cubicBezTo>
                    <a:pt x="2820797" y="132334"/>
                    <a:pt x="2825877" y="131318"/>
                    <a:pt x="2830703" y="131318"/>
                  </a:cubicBezTo>
                  <a:cubicBezTo>
                    <a:pt x="2838704" y="131318"/>
                    <a:pt x="2846197" y="133985"/>
                    <a:pt x="2853944" y="133985"/>
                  </a:cubicBezTo>
                  <a:cubicBezTo>
                    <a:pt x="2854579" y="133985"/>
                    <a:pt x="2855214" y="133985"/>
                    <a:pt x="2855849" y="133985"/>
                  </a:cubicBezTo>
                  <a:cubicBezTo>
                    <a:pt x="2856992" y="133985"/>
                    <a:pt x="2858135" y="133858"/>
                    <a:pt x="2859278" y="133858"/>
                  </a:cubicBezTo>
                  <a:cubicBezTo>
                    <a:pt x="2868803" y="133858"/>
                    <a:pt x="2878074" y="135636"/>
                    <a:pt x="2887726" y="135636"/>
                  </a:cubicBezTo>
                  <a:cubicBezTo>
                    <a:pt x="2895092" y="135636"/>
                    <a:pt x="2902585" y="134620"/>
                    <a:pt x="2910713" y="130937"/>
                  </a:cubicBezTo>
                  <a:cubicBezTo>
                    <a:pt x="2913381" y="129794"/>
                    <a:pt x="2916301" y="129286"/>
                    <a:pt x="2919603" y="129286"/>
                  </a:cubicBezTo>
                  <a:cubicBezTo>
                    <a:pt x="2932303" y="129286"/>
                    <a:pt x="2948813" y="136906"/>
                    <a:pt x="2965323" y="140335"/>
                  </a:cubicBezTo>
                  <a:lnTo>
                    <a:pt x="2981453" y="127381"/>
                  </a:lnTo>
                  <a:lnTo>
                    <a:pt x="2998217" y="141859"/>
                  </a:lnTo>
                  <a:cubicBezTo>
                    <a:pt x="3004440" y="137033"/>
                    <a:pt x="3010409" y="130810"/>
                    <a:pt x="3017775" y="130810"/>
                  </a:cubicBezTo>
                  <a:cubicBezTo>
                    <a:pt x="3021966" y="130810"/>
                    <a:pt x="3026664" y="132842"/>
                    <a:pt x="3032126" y="138303"/>
                  </a:cubicBezTo>
                  <a:cubicBezTo>
                    <a:pt x="3034031" y="140208"/>
                    <a:pt x="3037079" y="140843"/>
                    <a:pt x="3040761" y="140843"/>
                  </a:cubicBezTo>
                  <a:cubicBezTo>
                    <a:pt x="3049779" y="140843"/>
                    <a:pt x="3062732" y="136906"/>
                    <a:pt x="3072638" y="136398"/>
                  </a:cubicBezTo>
                  <a:cubicBezTo>
                    <a:pt x="3080131" y="135509"/>
                    <a:pt x="3087751" y="135128"/>
                    <a:pt x="3095244" y="135128"/>
                  </a:cubicBezTo>
                  <a:cubicBezTo>
                    <a:pt x="3101213" y="135128"/>
                    <a:pt x="3107055" y="135382"/>
                    <a:pt x="3113024" y="135890"/>
                  </a:cubicBezTo>
                  <a:cubicBezTo>
                    <a:pt x="3117088" y="136398"/>
                    <a:pt x="3121152" y="136525"/>
                    <a:pt x="3125216" y="136525"/>
                  </a:cubicBezTo>
                  <a:cubicBezTo>
                    <a:pt x="3133217" y="136525"/>
                    <a:pt x="3141091" y="135636"/>
                    <a:pt x="3148965" y="133858"/>
                  </a:cubicBezTo>
                  <a:lnTo>
                    <a:pt x="3161538" y="146050"/>
                  </a:lnTo>
                  <a:cubicBezTo>
                    <a:pt x="3171698" y="142113"/>
                    <a:pt x="3182112" y="139827"/>
                    <a:pt x="3192907" y="139192"/>
                  </a:cubicBezTo>
                  <a:cubicBezTo>
                    <a:pt x="3194431" y="139319"/>
                    <a:pt x="3195956" y="139446"/>
                    <a:pt x="3197479" y="139446"/>
                  </a:cubicBezTo>
                  <a:cubicBezTo>
                    <a:pt x="3205988" y="139446"/>
                    <a:pt x="3214625" y="137033"/>
                    <a:pt x="3223387" y="137033"/>
                  </a:cubicBezTo>
                  <a:cubicBezTo>
                    <a:pt x="3229610" y="137033"/>
                    <a:pt x="3235960" y="138303"/>
                    <a:pt x="3242310" y="142494"/>
                  </a:cubicBezTo>
                  <a:cubicBezTo>
                    <a:pt x="3242691" y="142748"/>
                    <a:pt x="3243072" y="142748"/>
                    <a:pt x="3243581" y="142748"/>
                  </a:cubicBezTo>
                  <a:cubicBezTo>
                    <a:pt x="3248153" y="142748"/>
                    <a:pt x="3259710" y="136271"/>
                    <a:pt x="3270250" y="136271"/>
                  </a:cubicBezTo>
                  <a:cubicBezTo>
                    <a:pt x="3271647" y="136271"/>
                    <a:pt x="3273172" y="136398"/>
                    <a:pt x="3274568" y="136652"/>
                  </a:cubicBezTo>
                  <a:cubicBezTo>
                    <a:pt x="3286760" y="137033"/>
                    <a:pt x="3298698" y="138557"/>
                    <a:pt x="3310509" y="141605"/>
                  </a:cubicBezTo>
                  <a:cubicBezTo>
                    <a:pt x="3312414" y="142494"/>
                    <a:pt x="3314192" y="142875"/>
                    <a:pt x="3315970" y="142875"/>
                  </a:cubicBezTo>
                  <a:cubicBezTo>
                    <a:pt x="3323209" y="142875"/>
                    <a:pt x="3329559" y="136779"/>
                    <a:pt x="3336798" y="136779"/>
                  </a:cubicBezTo>
                  <a:cubicBezTo>
                    <a:pt x="3339719" y="136779"/>
                    <a:pt x="3342767" y="137668"/>
                    <a:pt x="3346069" y="140335"/>
                  </a:cubicBezTo>
                  <a:cubicBezTo>
                    <a:pt x="3347339" y="141351"/>
                    <a:pt x="3348991" y="141605"/>
                    <a:pt x="3351023" y="141605"/>
                  </a:cubicBezTo>
                  <a:cubicBezTo>
                    <a:pt x="3357500" y="141605"/>
                    <a:pt x="3367025" y="137414"/>
                    <a:pt x="3374772" y="137414"/>
                  </a:cubicBezTo>
                  <a:cubicBezTo>
                    <a:pt x="3375406" y="137414"/>
                    <a:pt x="3376168" y="137414"/>
                    <a:pt x="3376804" y="137541"/>
                  </a:cubicBezTo>
                  <a:cubicBezTo>
                    <a:pt x="3395092" y="138176"/>
                    <a:pt x="3412999" y="141732"/>
                    <a:pt x="3431160" y="141732"/>
                  </a:cubicBezTo>
                  <a:cubicBezTo>
                    <a:pt x="3441319" y="141732"/>
                    <a:pt x="3451733" y="140589"/>
                    <a:pt x="3462275" y="137287"/>
                  </a:cubicBezTo>
                  <a:cubicBezTo>
                    <a:pt x="3466466" y="136144"/>
                    <a:pt x="3470530" y="135509"/>
                    <a:pt x="3474721" y="135509"/>
                  </a:cubicBezTo>
                  <a:cubicBezTo>
                    <a:pt x="3478658" y="135509"/>
                    <a:pt x="3482595" y="136017"/>
                    <a:pt x="3486532" y="137033"/>
                  </a:cubicBezTo>
                  <a:cubicBezTo>
                    <a:pt x="3494660" y="139192"/>
                    <a:pt x="3501645" y="143256"/>
                    <a:pt x="3507614" y="149098"/>
                  </a:cubicBezTo>
                  <a:cubicBezTo>
                    <a:pt x="3516123" y="143510"/>
                    <a:pt x="3524505" y="141478"/>
                    <a:pt x="3532887" y="141478"/>
                  </a:cubicBezTo>
                  <a:cubicBezTo>
                    <a:pt x="3545714" y="141478"/>
                    <a:pt x="3558668" y="146050"/>
                    <a:pt x="3572638" y="148971"/>
                  </a:cubicBezTo>
                  <a:cubicBezTo>
                    <a:pt x="3576575" y="149860"/>
                    <a:pt x="3580512" y="150114"/>
                    <a:pt x="3584322" y="150114"/>
                  </a:cubicBezTo>
                  <a:cubicBezTo>
                    <a:pt x="3600578" y="150114"/>
                    <a:pt x="3615564" y="143891"/>
                    <a:pt x="3631312" y="143891"/>
                  </a:cubicBezTo>
                  <a:cubicBezTo>
                    <a:pt x="3633217" y="143891"/>
                    <a:pt x="3635122" y="144018"/>
                    <a:pt x="3637154" y="144145"/>
                  </a:cubicBezTo>
                  <a:cubicBezTo>
                    <a:pt x="3664967" y="147828"/>
                    <a:pt x="3692780" y="149606"/>
                    <a:pt x="3720720" y="149606"/>
                  </a:cubicBezTo>
                  <a:cubicBezTo>
                    <a:pt x="3724022" y="149606"/>
                    <a:pt x="3727324" y="149606"/>
                    <a:pt x="3730499" y="149479"/>
                  </a:cubicBezTo>
                  <a:cubicBezTo>
                    <a:pt x="3738881" y="148844"/>
                    <a:pt x="3747263" y="145034"/>
                    <a:pt x="3756280" y="145034"/>
                  </a:cubicBezTo>
                  <a:cubicBezTo>
                    <a:pt x="3759328" y="145034"/>
                    <a:pt x="3762503" y="145415"/>
                    <a:pt x="3765678" y="146685"/>
                  </a:cubicBezTo>
                  <a:cubicBezTo>
                    <a:pt x="3773298" y="148971"/>
                    <a:pt x="3780918" y="150114"/>
                    <a:pt x="3788664" y="150114"/>
                  </a:cubicBezTo>
                  <a:cubicBezTo>
                    <a:pt x="3792855" y="150114"/>
                    <a:pt x="3797047" y="149733"/>
                    <a:pt x="3801237" y="149098"/>
                  </a:cubicBezTo>
                  <a:cubicBezTo>
                    <a:pt x="3817620" y="145542"/>
                    <a:pt x="3833622" y="141097"/>
                    <a:pt x="3849497" y="135509"/>
                  </a:cubicBezTo>
                  <a:cubicBezTo>
                    <a:pt x="3823970" y="132715"/>
                    <a:pt x="3810508" y="130429"/>
                    <a:pt x="3799205" y="128524"/>
                  </a:cubicBezTo>
                  <a:cubicBezTo>
                    <a:pt x="3787903" y="126619"/>
                    <a:pt x="3773170" y="125349"/>
                    <a:pt x="3767074" y="117856"/>
                  </a:cubicBezTo>
                  <a:cubicBezTo>
                    <a:pt x="3764661" y="115062"/>
                    <a:pt x="3762121" y="114046"/>
                    <a:pt x="3759708" y="114046"/>
                  </a:cubicBezTo>
                  <a:cubicBezTo>
                    <a:pt x="3753231" y="114046"/>
                    <a:pt x="3746755" y="120904"/>
                    <a:pt x="3741293" y="120904"/>
                  </a:cubicBezTo>
                  <a:cubicBezTo>
                    <a:pt x="3738626" y="120904"/>
                    <a:pt x="3736086" y="119253"/>
                    <a:pt x="3734054" y="114300"/>
                  </a:cubicBezTo>
                  <a:cubicBezTo>
                    <a:pt x="3729101" y="115570"/>
                    <a:pt x="3724148" y="116078"/>
                    <a:pt x="3719449" y="116078"/>
                  </a:cubicBezTo>
                  <a:cubicBezTo>
                    <a:pt x="3695319" y="116078"/>
                    <a:pt x="3673094" y="102616"/>
                    <a:pt x="3648710" y="101854"/>
                  </a:cubicBezTo>
                  <a:cubicBezTo>
                    <a:pt x="3612388" y="99949"/>
                    <a:pt x="3575939" y="93980"/>
                    <a:pt x="3539617" y="90043"/>
                  </a:cubicBezTo>
                  <a:lnTo>
                    <a:pt x="3389376" y="74168"/>
                  </a:lnTo>
                  <a:cubicBezTo>
                    <a:pt x="3371977" y="72263"/>
                    <a:pt x="3348990" y="76454"/>
                    <a:pt x="3338703" y="67056"/>
                  </a:cubicBezTo>
                  <a:cubicBezTo>
                    <a:pt x="3334131" y="62865"/>
                    <a:pt x="3329813" y="61468"/>
                    <a:pt x="3325622" y="61468"/>
                  </a:cubicBezTo>
                  <a:cubicBezTo>
                    <a:pt x="3317494" y="61468"/>
                    <a:pt x="3310001" y="66929"/>
                    <a:pt x="3302381" y="66929"/>
                  </a:cubicBezTo>
                  <a:cubicBezTo>
                    <a:pt x="3299587" y="66929"/>
                    <a:pt x="3296666" y="66167"/>
                    <a:pt x="3293745" y="64008"/>
                  </a:cubicBezTo>
                  <a:cubicBezTo>
                    <a:pt x="3285491" y="57912"/>
                    <a:pt x="3276092" y="56388"/>
                    <a:pt x="3266313" y="56388"/>
                  </a:cubicBezTo>
                  <a:cubicBezTo>
                    <a:pt x="3257169" y="56388"/>
                    <a:pt x="3247644" y="57658"/>
                    <a:pt x="3238373" y="57658"/>
                  </a:cubicBezTo>
                  <a:cubicBezTo>
                    <a:pt x="3225928" y="57658"/>
                    <a:pt x="3213863" y="55245"/>
                    <a:pt x="3203956" y="43942"/>
                  </a:cubicBezTo>
                  <a:cubicBezTo>
                    <a:pt x="3201670" y="46609"/>
                    <a:pt x="3199130" y="48768"/>
                    <a:pt x="3196082" y="50419"/>
                  </a:cubicBezTo>
                  <a:cubicBezTo>
                    <a:pt x="3193035" y="52070"/>
                    <a:pt x="3189859" y="53086"/>
                    <a:pt x="3186431" y="53594"/>
                  </a:cubicBezTo>
                  <a:cubicBezTo>
                    <a:pt x="3185160" y="53721"/>
                    <a:pt x="3184017" y="53848"/>
                    <a:pt x="3182748" y="53848"/>
                  </a:cubicBezTo>
                  <a:cubicBezTo>
                    <a:pt x="3180589" y="53848"/>
                    <a:pt x="3178430" y="53594"/>
                    <a:pt x="3176271" y="53086"/>
                  </a:cubicBezTo>
                  <a:cubicBezTo>
                    <a:pt x="3172969" y="52324"/>
                    <a:pt x="3169794" y="50927"/>
                    <a:pt x="3167000" y="48895"/>
                  </a:cubicBezTo>
                  <a:cubicBezTo>
                    <a:pt x="3161666" y="43688"/>
                    <a:pt x="3156713" y="42037"/>
                    <a:pt x="3152014" y="42037"/>
                  </a:cubicBezTo>
                  <a:cubicBezTo>
                    <a:pt x="3144394" y="42037"/>
                    <a:pt x="3137282" y="46228"/>
                    <a:pt x="3130170" y="46228"/>
                  </a:cubicBezTo>
                  <a:cubicBezTo>
                    <a:pt x="3129154" y="46228"/>
                    <a:pt x="3128011" y="46101"/>
                    <a:pt x="3126995" y="45974"/>
                  </a:cubicBezTo>
                  <a:cubicBezTo>
                    <a:pt x="3113152" y="43815"/>
                    <a:pt x="3099309" y="42291"/>
                    <a:pt x="3085339" y="41529"/>
                  </a:cubicBezTo>
                  <a:lnTo>
                    <a:pt x="2996058" y="31877"/>
                  </a:lnTo>
                  <a:cubicBezTo>
                    <a:pt x="2984120" y="29718"/>
                    <a:pt x="2971928" y="28321"/>
                    <a:pt x="2959736" y="27940"/>
                  </a:cubicBezTo>
                  <a:cubicBezTo>
                    <a:pt x="2953767" y="28194"/>
                    <a:pt x="2948052" y="29591"/>
                    <a:pt x="2942718" y="32131"/>
                  </a:cubicBezTo>
                  <a:cubicBezTo>
                    <a:pt x="2919731" y="27178"/>
                    <a:pt x="2900427" y="19939"/>
                    <a:pt x="2887854" y="19939"/>
                  </a:cubicBezTo>
                  <a:cubicBezTo>
                    <a:pt x="2885187" y="19939"/>
                    <a:pt x="2882901" y="20320"/>
                    <a:pt x="2880869" y="20955"/>
                  </a:cubicBezTo>
                  <a:cubicBezTo>
                    <a:pt x="2879345" y="21463"/>
                    <a:pt x="2877694" y="21717"/>
                    <a:pt x="2876170" y="21717"/>
                  </a:cubicBezTo>
                  <a:cubicBezTo>
                    <a:pt x="2869820" y="21717"/>
                    <a:pt x="2863851" y="17907"/>
                    <a:pt x="2858263" y="17907"/>
                  </a:cubicBezTo>
                  <a:cubicBezTo>
                    <a:pt x="2855088" y="17907"/>
                    <a:pt x="2852167" y="19177"/>
                    <a:pt x="2849373" y="22987"/>
                  </a:cubicBezTo>
                  <a:cubicBezTo>
                    <a:pt x="2845436" y="18415"/>
                    <a:pt x="2841372" y="16891"/>
                    <a:pt x="2837308" y="16891"/>
                  </a:cubicBezTo>
                  <a:cubicBezTo>
                    <a:pt x="2829561" y="16891"/>
                    <a:pt x="2821687" y="22352"/>
                    <a:pt x="2813813" y="22352"/>
                  </a:cubicBezTo>
                  <a:cubicBezTo>
                    <a:pt x="2813178" y="22352"/>
                    <a:pt x="2812670" y="22352"/>
                    <a:pt x="2812035" y="22225"/>
                  </a:cubicBezTo>
                  <a:cubicBezTo>
                    <a:pt x="2791207" y="20828"/>
                    <a:pt x="2770506" y="18288"/>
                    <a:pt x="2749932" y="14351"/>
                  </a:cubicBezTo>
                  <a:cubicBezTo>
                    <a:pt x="2747392" y="13589"/>
                    <a:pt x="2744979" y="13335"/>
                    <a:pt x="2742566" y="13335"/>
                  </a:cubicBezTo>
                  <a:cubicBezTo>
                    <a:pt x="2733930" y="13335"/>
                    <a:pt x="2725421" y="17018"/>
                    <a:pt x="2716785" y="17018"/>
                  </a:cubicBezTo>
                  <a:cubicBezTo>
                    <a:pt x="2711451" y="17018"/>
                    <a:pt x="2705990" y="15621"/>
                    <a:pt x="2700275" y="11176"/>
                  </a:cubicBezTo>
                  <a:cubicBezTo>
                    <a:pt x="2695576" y="7493"/>
                    <a:pt x="2690623" y="6223"/>
                    <a:pt x="2685543" y="6223"/>
                  </a:cubicBezTo>
                  <a:cubicBezTo>
                    <a:pt x="2672589" y="6223"/>
                    <a:pt x="2658873" y="14732"/>
                    <a:pt x="2645284" y="14732"/>
                  </a:cubicBezTo>
                  <a:cubicBezTo>
                    <a:pt x="2644268" y="14732"/>
                    <a:pt x="2643125" y="14732"/>
                    <a:pt x="2642109" y="14605"/>
                  </a:cubicBezTo>
                  <a:cubicBezTo>
                    <a:pt x="2617598" y="12192"/>
                    <a:pt x="2593214" y="6985"/>
                    <a:pt x="2568576" y="6985"/>
                  </a:cubicBezTo>
                  <a:cubicBezTo>
                    <a:pt x="2556130" y="6985"/>
                    <a:pt x="2543557" y="8382"/>
                    <a:pt x="2530857" y="12065"/>
                  </a:cubicBezTo>
                  <a:cubicBezTo>
                    <a:pt x="2526666" y="13081"/>
                    <a:pt x="2522475" y="13462"/>
                    <a:pt x="2518284" y="13462"/>
                  </a:cubicBezTo>
                  <a:cubicBezTo>
                    <a:pt x="2510410" y="13462"/>
                    <a:pt x="2502663" y="11684"/>
                    <a:pt x="2495170" y="8128"/>
                  </a:cubicBezTo>
                  <a:cubicBezTo>
                    <a:pt x="2493519" y="7239"/>
                    <a:pt x="2491741" y="6985"/>
                    <a:pt x="2490217" y="6985"/>
                  </a:cubicBezTo>
                  <a:cubicBezTo>
                    <a:pt x="2483359" y="6985"/>
                    <a:pt x="2477136" y="13208"/>
                    <a:pt x="2470405" y="13208"/>
                  </a:cubicBezTo>
                  <a:cubicBezTo>
                    <a:pt x="2467230" y="13208"/>
                    <a:pt x="2463801" y="11811"/>
                    <a:pt x="2460118" y="7620"/>
                  </a:cubicBezTo>
                  <a:cubicBezTo>
                    <a:pt x="2457832" y="5588"/>
                    <a:pt x="2455292" y="4064"/>
                    <a:pt x="2452371" y="3048"/>
                  </a:cubicBezTo>
                  <a:cubicBezTo>
                    <a:pt x="2450212" y="2413"/>
                    <a:pt x="2448053" y="2032"/>
                    <a:pt x="2445894" y="2032"/>
                  </a:cubicBezTo>
                  <a:cubicBezTo>
                    <a:pt x="2445132" y="2032"/>
                    <a:pt x="2444243" y="2032"/>
                    <a:pt x="2443481" y="2159"/>
                  </a:cubicBezTo>
                  <a:cubicBezTo>
                    <a:pt x="2440433" y="2540"/>
                    <a:pt x="2437639" y="3429"/>
                    <a:pt x="2434972" y="5080"/>
                  </a:cubicBezTo>
                  <a:cubicBezTo>
                    <a:pt x="2432305" y="6731"/>
                    <a:pt x="2430146" y="8763"/>
                    <a:pt x="2428368" y="11303"/>
                  </a:cubicBezTo>
                  <a:cubicBezTo>
                    <a:pt x="2425066" y="5969"/>
                    <a:pt x="2421510" y="4318"/>
                    <a:pt x="2417954" y="4318"/>
                  </a:cubicBezTo>
                  <a:cubicBezTo>
                    <a:pt x="2411604" y="4318"/>
                    <a:pt x="2405000" y="9271"/>
                    <a:pt x="2398523" y="9271"/>
                  </a:cubicBezTo>
                  <a:cubicBezTo>
                    <a:pt x="2397633" y="9271"/>
                    <a:pt x="2396745" y="9144"/>
                    <a:pt x="2395729" y="8890"/>
                  </a:cubicBezTo>
                  <a:cubicBezTo>
                    <a:pt x="2371091" y="4318"/>
                    <a:pt x="2346326" y="2032"/>
                    <a:pt x="2321561" y="2032"/>
                  </a:cubicBezTo>
                  <a:cubicBezTo>
                    <a:pt x="2301876" y="2032"/>
                    <a:pt x="2282064" y="3429"/>
                    <a:pt x="2262252" y="6350"/>
                  </a:cubicBezTo>
                  <a:cubicBezTo>
                    <a:pt x="2248790" y="7239"/>
                    <a:pt x="2235328" y="7620"/>
                    <a:pt x="2221866" y="7620"/>
                  </a:cubicBezTo>
                  <a:cubicBezTo>
                    <a:pt x="2201800" y="7620"/>
                    <a:pt x="2181734" y="6604"/>
                    <a:pt x="2161668" y="4699"/>
                  </a:cubicBezTo>
                  <a:cubicBezTo>
                    <a:pt x="2161414" y="4699"/>
                    <a:pt x="2161160" y="4699"/>
                    <a:pt x="2160906" y="4699"/>
                  </a:cubicBezTo>
                  <a:cubicBezTo>
                    <a:pt x="2155318" y="4699"/>
                    <a:pt x="2149349" y="8890"/>
                    <a:pt x="2145920" y="10033"/>
                  </a:cubicBezTo>
                  <a:cubicBezTo>
                    <a:pt x="2137284" y="6858"/>
                    <a:pt x="2127124" y="0"/>
                    <a:pt x="21215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579857" y="7644213"/>
            <a:ext cx="3849767" cy="221771"/>
            <a:chOff x="0" y="0"/>
            <a:chExt cx="3849764" cy="221767"/>
          </a:xfrm>
        </p:grpSpPr>
        <p:sp>
          <p:nvSpPr>
            <p:cNvPr id="11" name="Freeform 11"/>
            <p:cNvSpPr/>
            <p:nvPr/>
          </p:nvSpPr>
          <p:spPr>
            <a:xfrm>
              <a:off x="0" y="-254"/>
              <a:ext cx="3849497" cy="222123"/>
            </a:xfrm>
            <a:custGeom>
              <a:avLst/>
              <a:gdLst/>
              <a:ahLst/>
              <a:cxnLst/>
              <a:rect l="l" t="t" r="r" b="b"/>
              <a:pathLst>
                <a:path w="3849497" h="222123">
                  <a:moveTo>
                    <a:pt x="2627630" y="127254"/>
                  </a:move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lose/>
                  <a:moveTo>
                    <a:pt x="2121535" y="254"/>
                  </a:moveTo>
                  <a:cubicBezTo>
                    <a:pt x="2120519" y="254"/>
                    <a:pt x="2119757" y="508"/>
                    <a:pt x="2119122" y="889"/>
                  </a:cubicBezTo>
                  <a:cubicBezTo>
                    <a:pt x="2114931" y="3810"/>
                    <a:pt x="2110740" y="4699"/>
                    <a:pt x="2106422" y="4699"/>
                  </a:cubicBezTo>
                  <a:cubicBezTo>
                    <a:pt x="2100326" y="4699"/>
                    <a:pt x="2094230" y="2921"/>
                    <a:pt x="2087753" y="2921"/>
                  </a:cubicBezTo>
                  <a:cubicBezTo>
                    <a:pt x="2084705" y="2921"/>
                    <a:pt x="2081530" y="3302"/>
                    <a:pt x="2078355" y="4572"/>
                  </a:cubicBezTo>
                  <a:cubicBezTo>
                    <a:pt x="2075561" y="5588"/>
                    <a:pt x="2072386" y="5969"/>
                    <a:pt x="2069211" y="5969"/>
                  </a:cubicBezTo>
                  <a:cubicBezTo>
                    <a:pt x="2059305" y="5969"/>
                    <a:pt x="2047875" y="2286"/>
                    <a:pt x="2038096" y="2286"/>
                  </a:cubicBezTo>
                  <a:cubicBezTo>
                    <a:pt x="2034540" y="2286"/>
                    <a:pt x="2031111" y="2794"/>
                    <a:pt x="2028190" y="4191"/>
                  </a:cubicBezTo>
                  <a:cubicBezTo>
                    <a:pt x="2018919" y="7239"/>
                    <a:pt x="2009775" y="8763"/>
                    <a:pt x="2000504" y="8763"/>
                  </a:cubicBezTo>
                  <a:cubicBezTo>
                    <a:pt x="1991233" y="8763"/>
                    <a:pt x="1982216" y="7239"/>
                    <a:pt x="1973072" y="4318"/>
                  </a:cubicBezTo>
                  <a:cubicBezTo>
                    <a:pt x="1956562" y="4826"/>
                    <a:pt x="1940306" y="6858"/>
                    <a:pt x="1924177" y="10541"/>
                  </a:cubicBezTo>
                  <a:cubicBezTo>
                    <a:pt x="1923669" y="10541"/>
                    <a:pt x="1923161" y="10541"/>
                    <a:pt x="1922653" y="10541"/>
                  </a:cubicBezTo>
                  <a:cubicBezTo>
                    <a:pt x="1909699" y="10541"/>
                    <a:pt x="1896618" y="5588"/>
                    <a:pt x="1883664" y="5588"/>
                  </a:cubicBezTo>
                  <a:cubicBezTo>
                    <a:pt x="1876933" y="5588"/>
                    <a:pt x="1870202" y="6985"/>
                    <a:pt x="1863598" y="11049"/>
                  </a:cubicBezTo>
                  <a:cubicBezTo>
                    <a:pt x="1859026" y="7747"/>
                    <a:pt x="1854454" y="6731"/>
                    <a:pt x="1849755" y="6731"/>
                  </a:cubicBezTo>
                  <a:cubicBezTo>
                    <a:pt x="1840865" y="6731"/>
                    <a:pt x="1831721" y="10668"/>
                    <a:pt x="1822450" y="10668"/>
                  </a:cubicBezTo>
                  <a:cubicBezTo>
                    <a:pt x="1820291" y="10668"/>
                    <a:pt x="1818132" y="10414"/>
                    <a:pt x="1815846" y="9906"/>
                  </a:cubicBezTo>
                  <a:cubicBezTo>
                    <a:pt x="1807718" y="8763"/>
                    <a:pt x="1799590" y="8128"/>
                    <a:pt x="1791589" y="8128"/>
                  </a:cubicBezTo>
                  <a:cubicBezTo>
                    <a:pt x="1779905" y="8128"/>
                    <a:pt x="1768348" y="9398"/>
                    <a:pt x="1756791" y="11811"/>
                  </a:cubicBezTo>
                  <a:cubicBezTo>
                    <a:pt x="1723390" y="15367"/>
                    <a:pt x="1689989" y="17145"/>
                    <a:pt x="1656588" y="17145"/>
                  </a:cubicBezTo>
                  <a:cubicBezTo>
                    <a:pt x="1640332" y="17145"/>
                    <a:pt x="1624076" y="16764"/>
                    <a:pt x="1607693" y="15875"/>
                  </a:cubicBezTo>
                  <a:cubicBezTo>
                    <a:pt x="1603248" y="15748"/>
                    <a:pt x="1598930" y="15621"/>
                    <a:pt x="1594485" y="15621"/>
                  </a:cubicBezTo>
                  <a:cubicBezTo>
                    <a:pt x="1567180" y="15621"/>
                    <a:pt x="1539875" y="18669"/>
                    <a:pt x="1513459" y="18669"/>
                  </a:cubicBezTo>
                  <a:cubicBezTo>
                    <a:pt x="1496568" y="18669"/>
                    <a:pt x="1480185" y="17399"/>
                    <a:pt x="1464437" y="13208"/>
                  </a:cubicBezTo>
                  <a:lnTo>
                    <a:pt x="1429512" y="26924"/>
                  </a:lnTo>
                  <a:cubicBezTo>
                    <a:pt x="1420876" y="23495"/>
                    <a:pt x="1412494" y="17526"/>
                    <a:pt x="1407160" y="17526"/>
                  </a:cubicBezTo>
                  <a:cubicBezTo>
                    <a:pt x="1406271" y="17526"/>
                    <a:pt x="1405509" y="17653"/>
                    <a:pt x="1404874" y="18034"/>
                  </a:cubicBezTo>
                  <a:cubicBezTo>
                    <a:pt x="1395476" y="22225"/>
                    <a:pt x="1385697" y="24511"/>
                    <a:pt x="1375410" y="24892"/>
                  </a:cubicBezTo>
                  <a:cubicBezTo>
                    <a:pt x="1374267" y="24892"/>
                    <a:pt x="1373124" y="25019"/>
                    <a:pt x="1371981" y="25019"/>
                  </a:cubicBezTo>
                  <a:cubicBezTo>
                    <a:pt x="1362964" y="25019"/>
                    <a:pt x="1354074" y="23495"/>
                    <a:pt x="1345565" y="20574"/>
                  </a:cubicBezTo>
                  <a:cubicBezTo>
                    <a:pt x="1341374" y="19431"/>
                    <a:pt x="1337183" y="18923"/>
                    <a:pt x="1333119" y="18923"/>
                  </a:cubicBezTo>
                  <a:cubicBezTo>
                    <a:pt x="1317371" y="18923"/>
                    <a:pt x="1303147" y="26035"/>
                    <a:pt x="1287653" y="26035"/>
                  </a:cubicBezTo>
                  <a:cubicBezTo>
                    <a:pt x="1287145" y="26035"/>
                    <a:pt x="1286764" y="26035"/>
                    <a:pt x="1286256" y="26035"/>
                  </a:cubicBezTo>
                  <a:cubicBezTo>
                    <a:pt x="1274572" y="23876"/>
                    <a:pt x="1263015" y="22860"/>
                    <a:pt x="1251331" y="22860"/>
                  </a:cubicBezTo>
                  <a:cubicBezTo>
                    <a:pt x="1239520" y="22860"/>
                    <a:pt x="1227836" y="23876"/>
                    <a:pt x="1216025" y="26035"/>
                  </a:cubicBezTo>
                  <a:cubicBezTo>
                    <a:pt x="1203325" y="28956"/>
                    <a:pt x="1190752" y="30353"/>
                    <a:pt x="1178052" y="30353"/>
                  </a:cubicBezTo>
                  <a:cubicBezTo>
                    <a:pt x="1168400" y="30353"/>
                    <a:pt x="1158621" y="29464"/>
                    <a:pt x="1148969" y="27813"/>
                  </a:cubicBezTo>
                  <a:cubicBezTo>
                    <a:pt x="1146175" y="27813"/>
                    <a:pt x="1143254" y="27686"/>
                    <a:pt x="1140460" y="27686"/>
                  </a:cubicBezTo>
                  <a:cubicBezTo>
                    <a:pt x="1117092" y="27686"/>
                    <a:pt x="1093851" y="29591"/>
                    <a:pt x="1070737" y="33274"/>
                  </a:cubicBezTo>
                  <a:cubicBezTo>
                    <a:pt x="1069975" y="33274"/>
                    <a:pt x="1069086" y="33274"/>
                    <a:pt x="1068324" y="33274"/>
                  </a:cubicBezTo>
                  <a:cubicBezTo>
                    <a:pt x="1058418" y="33274"/>
                    <a:pt x="1047369" y="30353"/>
                    <a:pt x="1037717" y="30353"/>
                  </a:cubicBezTo>
                  <a:cubicBezTo>
                    <a:pt x="1033272" y="30353"/>
                    <a:pt x="1029208" y="30988"/>
                    <a:pt x="1025652" y="32766"/>
                  </a:cubicBezTo>
                  <a:cubicBezTo>
                    <a:pt x="1018032" y="35941"/>
                    <a:pt x="1010412" y="37592"/>
                    <a:pt x="1002792" y="37592"/>
                  </a:cubicBezTo>
                  <a:cubicBezTo>
                    <a:pt x="995426" y="37592"/>
                    <a:pt x="988187" y="36068"/>
                    <a:pt x="980821" y="33147"/>
                  </a:cubicBezTo>
                  <a:cubicBezTo>
                    <a:pt x="979805" y="32893"/>
                    <a:pt x="978916" y="32893"/>
                    <a:pt x="977900" y="32893"/>
                  </a:cubicBezTo>
                  <a:cubicBezTo>
                    <a:pt x="970026" y="32893"/>
                    <a:pt x="962152" y="38608"/>
                    <a:pt x="954786" y="38608"/>
                  </a:cubicBezTo>
                  <a:cubicBezTo>
                    <a:pt x="950595" y="38608"/>
                    <a:pt x="946658" y="36830"/>
                    <a:pt x="942975" y="31242"/>
                  </a:cubicBezTo>
                  <a:cubicBezTo>
                    <a:pt x="938276" y="37211"/>
                    <a:pt x="932688" y="38735"/>
                    <a:pt x="926973" y="38735"/>
                  </a:cubicBezTo>
                  <a:cubicBezTo>
                    <a:pt x="921258" y="38735"/>
                    <a:pt x="915670" y="37338"/>
                    <a:pt x="910590" y="37338"/>
                  </a:cubicBezTo>
                  <a:cubicBezTo>
                    <a:pt x="910209" y="37338"/>
                    <a:pt x="909828" y="37338"/>
                    <a:pt x="909447" y="37338"/>
                  </a:cubicBezTo>
                  <a:cubicBezTo>
                    <a:pt x="901319" y="37719"/>
                    <a:pt x="888492" y="42037"/>
                    <a:pt x="882142" y="42037"/>
                  </a:cubicBezTo>
                  <a:cubicBezTo>
                    <a:pt x="880364" y="42037"/>
                    <a:pt x="879094" y="41656"/>
                    <a:pt x="878586" y="40894"/>
                  </a:cubicBezTo>
                  <a:cubicBezTo>
                    <a:pt x="875538" y="36068"/>
                    <a:pt x="872744" y="34417"/>
                    <a:pt x="870077" y="34417"/>
                  </a:cubicBezTo>
                  <a:cubicBezTo>
                    <a:pt x="863981" y="34417"/>
                    <a:pt x="858774" y="43307"/>
                    <a:pt x="852170" y="43307"/>
                  </a:cubicBezTo>
                  <a:cubicBezTo>
                    <a:pt x="850773" y="43307"/>
                    <a:pt x="849376" y="42926"/>
                    <a:pt x="847852" y="41910"/>
                  </a:cubicBezTo>
                  <a:cubicBezTo>
                    <a:pt x="844423" y="39878"/>
                    <a:pt x="840105" y="39243"/>
                    <a:pt x="835406" y="39243"/>
                  </a:cubicBezTo>
                  <a:cubicBezTo>
                    <a:pt x="828294" y="39243"/>
                    <a:pt x="820293" y="40767"/>
                    <a:pt x="813308" y="41021"/>
                  </a:cubicBezTo>
                  <a:cubicBezTo>
                    <a:pt x="801878" y="41402"/>
                    <a:pt x="790448" y="42418"/>
                    <a:pt x="779145" y="44196"/>
                  </a:cubicBezTo>
                  <a:cubicBezTo>
                    <a:pt x="768223" y="46990"/>
                    <a:pt x="757047" y="49149"/>
                    <a:pt x="745744" y="50419"/>
                  </a:cubicBezTo>
                  <a:cubicBezTo>
                    <a:pt x="745109" y="50419"/>
                    <a:pt x="744474" y="50419"/>
                    <a:pt x="743839" y="50419"/>
                  </a:cubicBezTo>
                  <a:cubicBezTo>
                    <a:pt x="727710" y="50419"/>
                    <a:pt x="710311" y="46482"/>
                    <a:pt x="695071" y="46482"/>
                  </a:cubicBezTo>
                  <a:cubicBezTo>
                    <a:pt x="693039" y="46482"/>
                    <a:pt x="691134" y="46609"/>
                    <a:pt x="689229" y="46736"/>
                  </a:cubicBezTo>
                  <a:cubicBezTo>
                    <a:pt x="674243" y="47879"/>
                    <a:pt x="657733" y="59309"/>
                    <a:pt x="644652" y="59309"/>
                  </a:cubicBezTo>
                  <a:cubicBezTo>
                    <a:pt x="642620" y="59309"/>
                    <a:pt x="640588" y="59055"/>
                    <a:pt x="638810" y="58420"/>
                  </a:cubicBezTo>
                  <a:cubicBezTo>
                    <a:pt x="628142" y="55626"/>
                    <a:pt x="617347" y="54229"/>
                    <a:pt x="606425" y="54229"/>
                  </a:cubicBezTo>
                  <a:cubicBezTo>
                    <a:pt x="600837" y="54229"/>
                    <a:pt x="595249" y="54610"/>
                    <a:pt x="589661" y="55372"/>
                  </a:cubicBezTo>
                  <a:cubicBezTo>
                    <a:pt x="575056" y="55626"/>
                    <a:pt x="560451" y="60071"/>
                    <a:pt x="546100" y="60579"/>
                  </a:cubicBezTo>
                  <a:cubicBezTo>
                    <a:pt x="532511" y="60960"/>
                    <a:pt x="519049" y="61087"/>
                    <a:pt x="505587" y="61087"/>
                  </a:cubicBezTo>
                  <a:cubicBezTo>
                    <a:pt x="494411" y="61087"/>
                    <a:pt x="483108" y="60960"/>
                    <a:pt x="471932" y="60960"/>
                  </a:cubicBezTo>
                  <a:cubicBezTo>
                    <a:pt x="464820" y="60960"/>
                    <a:pt x="457708" y="60960"/>
                    <a:pt x="450469" y="61087"/>
                  </a:cubicBezTo>
                  <a:cubicBezTo>
                    <a:pt x="442976" y="61214"/>
                    <a:pt x="437642" y="69088"/>
                    <a:pt x="430276" y="69088"/>
                  </a:cubicBezTo>
                  <a:cubicBezTo>
                    <a:pt x="427101" y="69088"/>
                    <a:pt x="423545" y="67691"/>
                    <a:pt x="419354" y="63627"/>
                  </a:cubicBezTo>
                  <a:cubicBezTo>
                    <a:pt x="414401" y="61341"/>
                    <a:pt x="409321" y="60198"/>
                    <a:pt x="403987" y="60198"/>
                  </a:cubicBezTo>
                  <a:cubicBezTo>
                    <a:pt x="403352" y="60198"/>
                    <a:pt x="402717" y="60198"/>
                    <a:pt x="402082" y="60198"/>
                  </a:cubicBezTo>
                  <a:cubicBezTo>
                    <a:pt x="395986" y="60452"/>
                    <a:pt x="390398" y="62230"/>
                    <a:pt x="385191" y="65278"/>
                  </a:cubicBezTo>
                  <a:cubicBezTo>
                    <a:pt x="378968" y="69596"/>
                    <a:pt x="372491" y="70358"/>
                    <a:pt x="366268" y="70358"/>
                  </a:cubicBezTo>
                  <a:cubicBezTo>
                    <a:pt x="363220" y="70358"/>
                    <a:pt x="360299" y="70231"/>
                    <a:pt x="357378" y="70231"/>
                  </a:cubicBezTo>
                  <a:cubicBezTo>
                    <a:pt x="353568" y="70231"/>
                    <a:pt x="350012" y="70485"/>
                    <a:pt x="346583" y="71882"/>
                  </a:cubicBezTo>
                  <a:cubicBezTo>
                    <a:pt x="342265" y="74041"/>
                    <a:pt x="337566" y="75184"/>
                    <a:pt x="332867" y="75184"/>
                  </a:cubicBezTo>
                  <a:cubicBezTo>
                    <a:pt x="331724" y="75184"/>
                    <a:pt x="330581" y="75184"/>
                    <a:pt x="329438" y="75057"/>
                  </a:cubicBezTo>
                  <a:cubicBezTo>
                    <a:pt x="323342" y="74422"/>
                    <a:pt x="318008" y="72136"/>
                    <a:pt x="313309" y="68326"/>
                  </a:cubicBezTo>
                  <a:lnTo>
                    <a:pt x="274828" y="84709"/>
                  </a:lnTo>
                  <a:cubicBezTo>
                    <a:pt x="271399" y="80772"/>
                    <a:pt x="269494" y="75819"/>
                    <a:pt x="267081" y="75565"/>
                  </a:cubicBezTo>
                  <a:cubicBezTo>
                    <a:pt x="266827" y="75565"/>
                    <a:pt x="266573" y="75565"/>
                    <a:pt x="266319" y="75565"/>
                  </a:cubicBezTo>
                  <a:cubicBezTo>
                    <a:pt x="248412" y="75565"/>
                    <a:pt x="75565" y="100330"/>
                    <a:pt x="65405" y="105791"/>
                  </a:cubicBezTo>
                  <a:cubicBezTo>
                    <a:pt x="43942" y="117729"/>
                    <a:pt x="22352" y="131445"/>
                    <a:pt x="762" y="144399"/>
                  </a:cubicBezTo>
                  <a:lnTo>
                    <a:pt x="762" y="144399"/>
                  </a:lnTo>
                  <a:lnTo>
                    <a:pt x="12192" y="157988"/>
                  </a:lnTo>
                  <a:lnTo>
                    <a:pt x="0" y="172212"/>
                  </a:lnTo>
                  <a:lnTo>
                    <a:pt x="13462" y="204978"/>
                  </a:lnTo>
                  <a:cubicBezTo>
                    <a:pt x="27305" y="209423"/>
                    <a:pt x="40259" y="222123"/>
                    <a:pt x="54610" y="222123"/>
                  </a:cubicBezTo>
                  <a:cubicBezTo>
                    <a:pt x="60452" y="222123"/>
                    <a:pt x="66548" y="219964"/>
                    <a:pt x="72898" y="214376"/>
                  </a:cubicBezTo>
                  <a:cubicBezTo>
                    <a:pt x="78105" y="217932"/>
                    <a:pt x="82677" y="219202"/>
                    <a:pt x="86995" y="219202"/>
                  </a:cubicBezTo>
                  <a:cubicBezTo>
                    <a:pt x="102489" y="219202"/>
                    <a:pt x="113157" y="200660"/>
                    <a:pt x="131826" y="200660"/>
                  </a:cubicBezTo>
                  <a:cubicBezTo>
                    <a:pt x="132842" y="200660"/>
                    <a:pt x="133858" y="200660"/>
                    <a:pt x="134874" y="200787"/>
                  </a:cubicBezTo>
                  <a:cubicBezTo>
                    <a:pt x="143129" y="201422"/>
                    <a:pt x="151511" y="201803"/>
                    <a:pt x="159766" y="201803"/>
                  </a:cubicBezTo>
                  <a:cubicBezTo>
                    <a:pt x="167513" y="201803"/>
                    <a:pt x="175133" y="201549"/>
                    <a:pt x="182880" y="200914"/>
                  </a:cubicBezTo>
                  <a:cubicBezTo>
                    <a:pt x="189103" y="195834"/>
                    <a:pt x="195199" y="194310"/>
                    <a:pt x="201295" y="194310"/>
                  </a:cubicBezTo>
                  <a:cubicBezTo>
                    <a:pt x="211455" y="194310"/>
                    <a:pt x="221615" y="198628"/>
                    <a:pt x="232156" y="198628"/>
                  </a:cubicBezTo>
                  <a:cubicBezTo>
                    <a:pt x="233934" y="198628"/>
                    <a:pt x="235712" y="198501"/>
                    <a:pt x="237490" y="198247"/>
                  </a:cubicBezTo>
                  <a:cubicBezTo>
                    <a:pt x="256540" y="195326"/>
                    <a:pt x="276098" y="189865"/>
                    <a:pt x="294513" y="187706"/>
                  </a:cubicBezTo>
                  <a:cubicBezTo>
                    <a:pt x="312928" y="185547"/>
                    <a:pt x="332232" y="185547"/>
                    <a:pt x="355346" y="184404"/>
                  </a:cubicBezTo>
                  <a:lnTo>
                    <a:pt x="366395" y="194056"/>
                  </a:lnTo>
                  <a:lnTo>
                    <a:pt x="389509" y="176403"/>
                  </a:lnTo>
                  <a:lnTo>
                    <a:pt x="532638" y="177165"/>
                  </a:lnTo>
                  <a:cubicBezTo>
                    <a:pt x="541020" y="169037"/>
                    <a:pt x="550545" y="167005"/>
                    <a:pt x="560578" y="167005"/>
                  </a:cubicBezTo>
                  <a:cubicBezTo>
                    <a:pt x="569976" y="167005"/>
                    <a:pt x="579628" y="168783"/>
                    <a:pt x="589026" y="168783"/>
                  </a:cubicBezTo>
                  <a:cubicBezTo>
                    <a:pt x="594487" y="168783"/>
                    <a:pt x="599948" y="168148"/>
                    <a:pt x="605028" y="166243"/>
                  </a:cubicBezTo>
                  <a:cubicBezTo>
                    <a:pt x="610997" y="164084"/>
                    <a:pt x="617347" y="163195"/>
                    <a:pt x="624078" y="163195"/>
                  </a:cubicBezTo>
                  <a:cubicBezTo>
                    <a:pt x="643636" y="163195"/>
                    <a:pt x="665734" y="170434"/>
                    <a:pt x="685038" y="172466"/>
                  </a:cubicBezTo>
                  <a:cubicBezTo>
                    <a:pt x="700659" y="162814"/>
                    <a:pt x="715645" y="155956"/>
                    <a:pt x="730631" y="155956"/>
                  </a:cubicBezTo>
                  <a:cubicBezTo>
                    <a:pt x="741045" y="155956"/>
                    <a:pt x="751332" y="159258"/>
                    <a:pt x="761873" y="167259"/>
                  </a:cubicBezTo>
                  <a:lnTo>
                    <a:pt x="794385" y="154051"/>
                  </a:lnTo>
                  <a:lnTo>
                    <a:pt x="803402" y="164084"/>
                  </a:lnTo>
                  <a:cubicBezTo>
                    <a:pt x="814324" y="160909"/>
                    <a:pt x="825500" y="158750"/>
                    <a:pt x="836803" y="157353"/>
                  </a:cubicBezTo>
                  <a:cubicBezTo>
                    <a:pt x="844804" y="157099"/>
                    <a:pt x="852805" y="156972"/>
                    <a:pt x="860933" y="156972"/>
                  </a:cubicBezTo>
                  <a:cubicBezTo>
                    <a:pt x="871855" y="156972"/>
                    <a:pt x="882777" y="157099"/>
                    <a:pt x="893572" y="157099"/>
                  </a:cubicBezTo>
                  <a:cubicBezTo>
                    <a:pt x="906399" y="157099"/>
                    <a:pt x="919353" y="156972"/>
                    <a:pt x="932180" y="156083"/>
                  </a:cubicBezTo>
                  <a:cubicBezTo>
                    <a:pt x="950214" y="153416"/>
                    <a:pt x="967867" y="149225"/>
                    <a:pt x="985139" y="143510"/>
                  </a:cubicBezTo>
                  <a:lnTo>
                    <a:pt x="993902" y="153543"/>
                  </a:lnTo>
                  <a:cubicBezTo>
                    <a:pt x="1055497" y="135382"/>
                    <a:pt x="1123188" y="153797"/>
                    <a:pt x="1185799" y="133985"/>
                  </a:cubicBezTo>
                  <a:lnTo>
                    <a:pt x="1195324" y="144907"/>
                  </a:lnTo>
                  <a:cubicBezTo>
                    <a:pt x="1203071" y="141097"/>
                    <a:pt x="1210691" y="139700"/>
                    <a:pt x="1218311" y="139700"/>
                  </a:cubicBezTo>
                  <a:cubicBezTo>
                    <a:pt x="1231265" y="139700"/>
                    <a:pt x="1244600" y="143891"/>
                    <a:pt x="1258951" y="147574"/>
                  </a:cubicBezTo>
                  <a:lnTo>
                    <a:pt x="1280795" y="131572"/>
                  </a:lnTo>
                  <a:cubicBezTo>
                    <a:pt x="1302004" y="135763"/>
                    <a:pt x="1323086" y="137414"/>
                    <a:pt x="1344041" y="137414"/>
                  </a:cubicBezTo>
                  <a:cubicBezTo>
                    <a:pt x="1389507" y="137414"/>
                    <a:pt x="1434465" y="129540"/>
                    <a:pt x="1479296" y="122047"/>
                  </a:cubicBezTo>
                  <a:cubicBezTo>
                    <a:pt x="1486662" y="131953"/>
                    <a:pt x="1496060" y="135255"/>
                    <a:pt x="1507998" y="135255"/>
                  </a:cubicBezTo>
                  <a:cubicBezTo>
                    <a:pt x="1514602" y="135255"/>
                    <a:pt x="1521841" y="134239"/>
                    <a:pt x="1529969" y="132715"/>
                  </a:cubicBezTo>
                  <a:lnTo>
                    <a:pt x="1543685" y="116205"/>
                  </a:lnTo>
                  <a:cubicBezTo>
                    <a:pt x="1548765" y="126873"/>
                    <a:pt x="1555369" y="130175"/>
                    <a:pt x="1562735" y="130175"/>
                  </a:cubicBezTo>
                  <a:cubicBezTo>
                    <a:pt x="1573911" y="130175"/>
                    <a:pt x="1586484" y="122809"/>
                    <a:pt x="1597279" y="122809"/>
                  </a:cubicBezTo>
                  <a:cubicBezTo>
                    <a:pt x="1604010" y="122809"/>
                    <a:pt x="1610106" y="125730"/>
                    <a:pt x="1614551" y="135001"/>
                  </a:cubicBezTo>
                  <a:cubicBezTo>
                    <a:pt x="1614551" y="135001"/>
                    <a:pt x="1614551" y="135001"/>
                    <a:pt x="1614551" y="135001"/>
                  </a:cubicBezTo>
                  <a:cubicBezTo>
                    <a:pt x="1614932" y="135001"/>
                    <a:pt x="1617726" y="133731"/>
                    <a:pt x="1629283" y="129159"/>
                  </a:cubicBezTo>
                  <a:lnTo>
                    <a:pt x="1638554" y="112014"/>
                  </a:lnTo>
                  <a:lnTo>
                    <a:pt x="1658366" y="128905"/>
                  </a:lnTo>
                  <a:cubicBezTo>
                    <a:pt x="1662684" y="126492"/>
                    <a:pt x="1666875" y="121412"/>
                    <a:pt x="1671066" y="121412"/>
                  </a:cubicBezTo>
                  <a:cubicBezTo>
                    <a:pt x="1671193" y="121412"/>
                    <a:pt x="1671447" y="121412"/>
                    <a:pt x="1671574" y="121412"/>
                  </a:cubicBezTo>
                  <a:cubicBezTo>
                    <a:pt x="1673606" y="121412"/>
                    <a:pt x="1675638" y="121412"/>
                    <a:pt x="1677670" y="121412"/>
                  </a:cubicBezTo>
                  <a:cubicBezTo>
                    <a:pt x="1699514" y="121412"/>
                    <a:pt x="1721485" y="122174"/>
                    <a:pt x="1743329" y="122174"/>
                  </a:cubicBezTo>
                  <a:cubicBezTo>
                    <a:pt x="1754632" y="122174"/>
                    <a:pt x="1765935" y="121920"/>
                    <a:pt x="1777238" y="121412"/>
                  </a:cubicBezTo>
                  <a:cubicBezTo>
                    <a:pt x="1781302" y="120650"/>
                    <a:pt x="1785366" y="120269"/>
                    <a:pt x="1789430" y="120269"/>
                  </a:cubicBezTo>
                  <a:cubicBezTo>
                    <a:pt x="1796669" y="120269"/>
                    <a:pt x="1803908" y="121539"/>
                    <a:pt x="1811020" y="124079"/>
                  </a:cubicBezTo>
                  <a:cubicBezTo>
                    <a:pt x="1813814" y="124460"/>
                    <a:pt x="1816481" y="124587"/>
                    <a:pt x="1819148" y="124587"/>
                  </a:cubicBezTo>
                  <a:cubicBezTo>
                    <a:pt x="1829054" y="124587"/>
                    <a:pt x="1838452" y="122047"/>
                    <a:pt x="1847469" y="117094"/>
                  </a:cubicBezTo>
                  <a:cubicBezTo>
                    <a:pt x="1853438" y="113538"/>
                    <a:pt x="1859788" y="111506"/>
                    <a:pt x="1866646" y="110998"/>
                  </a:cubicBezTo>
                  <a:cubicBezTo>
                    <a:pt x="1867916" y="110871"/>
                    <a:pt x="1869186" y="110871"/>
                    <a:pt x="1870456" y="110871"/>
                  </a:cubicBezTo>
                  <a:cubicBezTo>
                    <a:pt x="1875917" y="110871"/>
                    <a:pt x="1881378" y="111887"/>
                    <a:pt x="1886585" y="113919"/>
                  </a:cubicBezTo>
                  <a:cubicBezTo>
                    <a:pt x="1899285" y="118872"/>
                    <a:pt x="1912112" y="121412"/>
                    <a:pt x="1925193" y="121412"/>
                  </a:cubicBezTo>
                  <a:cubicBezTo>
                    <a:pt x="1933702" y="121412"/>
                    <a:pt x="1942211" y="120396"/>
                    <a:pt x="1950847" y="118237"/>
                  </a:cubicBezTo>
                  <a:cubicBezTo>
                    <a:pt x="1952879" y="117856"/>
                    <a:pt x="1955038" y="117729"/>
                    <a:pt x="1957070" y="117729"/>
                  </a:cubicBezTo>
                  <a:cubicBezTo>
                    <a:pt x="1971675" y="117729"/>
                    <a:pt x="1984375" y="125222"/>
                    <a:pt x="1996440" y="125222"/>
                  </a:cubicBezTo>
                  <a:cubicBezTo>
                    <a:pt x="1999107" y="125222"/>
                    <a:pt x="2001774" y="124841"/>
                    <a:pt x="2004314" y="123952"/>
                  </a:cubicBezTo>
                  <a:cubicBezTo>
                    <a:pt x="2014347" y="120142"/>
                    <a:pt x="2024761" y="118237"/>
                    <a:pt x="2035556" y="118237"/>
                  </a:cubicBezTo>
                  <a:cubicBezTo>
                    <a:pt x="2036445" y="118237"/>
                    <a:pt x="2037207" y="118237"/>
                    <a:pt x="2038096" y="118237"/>
                  </a:cubicBezTo>
                  <a:cubicBezTo>
                    <a:pt x="2040255" y="118364"/>
                    <a:pt x="2042287" y="118364"/>
                    <a:pt x="2044446" y="118364"/>
                  </a:cubicBezTo>
                  <a:cubicBezTo>
                    <a:pt x="2054225" y="118364"/>
                    <a:pt x="2064258" y="117221"/>
                    <a:pt x="2073910" y="116840"/>
                  </a:cubicBezTo>
                  <a:cubicBezTo>
                    <a:pt x="2085721" y="116332"/>
                    <a:pt x="2096897" y="116332"/>
                    <a:pt x="2109343" y="115570"/>
                  </a:cubicBezTo>
                  <a:cubicBezTo>
                    <a:pt x="2121789" y="114808"/>
                    <a:pt x="2133981" y="113538"/>
                    <a:pt x="2146427" y="112522"/>
                  </a:cubicBezTo>
                  <a:lnTo>
                    <a:pt x="2152269" y="119761"/>
                  </a:lnTo>
                  <a:lnTo>
                    <a:pt x="2168398" y="109982"/>
                  </a:lnTo>
                  <a:lnTo>
                    <a:pt x="2189607" y="124714"/>
                  </a:lnTo>
                  <a:cubicBezTo>
                    <a:pt x="2206371" y="118491"/>
                    <a:pt x="2223643" y="115443"/>
                    <a:pt x="2241423" y="115443"/>
                  </a:cubicBezTo>
                  <a:cubicBezTo>
                    <a:pt x="2242058" y="115443"/>
                    <a:pt x="2242693" y="115443"/>
                    <a:pt x="2243455" y="115443"/>
                  </a:cubicBezTo>
                  <a:cubicBezTo>
                    <a:pt x="2247773" y="118110"/>
                    <a:pt x="2252091" y="118999"/>
                    <a:pt x="2256282" y="118999"/>
                  </a:cubicBezTo>
                  <a:cubicBezTo>
                    <a:pt x="2267585" y="118999"/>
                    <a:pt x="2278634" y="112141"/>
                    <a:pt x="2290445" y="112141"/>
                  </a:cubicBezTo>
                  <a:cubicBezTo>
                    <a:pt x="2293874" y="112141"/>
                    <a:pt x="2297303" y="112649"/>
                    <a:pt x="2300859" y="114173"/>
                  </a:cubicBezTo>
                  <a:cubicBezTo>
                    <a:pt x="2308606" y="118364"/>
                    <a:pt x="2316861" y="120904"/>
                    <a:pt x="2325624" y="121920"/>
                  </a:cubicBezTo>
                  <a:cubicBezTo>
                    <a:pt x="2328037" y="122174"/>
                    <a:pt x="2330577" y="122301"/>
                    <a:pt x="2332990" y="122301"/>
                  </a:cubicBezTo>
                  <a:cubicBezTo>
                    <a:pt x="2339213" y="122301"/>
                    <a:pt x="2345436" y="121412"/>
                    <a:pt x="2351532" y="119634"/>
                  </a:cubicBezTo>
                  <a:cubicBezTo>
                    <a:pt x="2361692" y="114808"/>
                    <a:pt x="2372487" y="112395"/>
                    <a:pt x="2383790" y="112395"/>
                  </a:cubicBezTo>
                  <a:cubicBezTo>
                    <a:pt x="2383917" y="112395"/>
                    <a:pt x="2384044" y="112395"/>
                    <a:pt x="2384171" y="112395"/>
                  </a:cubicBezTo>
                  <a:cubicBezTo>
                    <a:pt x="2395347" y="112395"/>
                    <a:pt x="2406015" y="114681"/>
                    <a:pt x="2416175" y="119380"/>
                  </a:cubicBezTo>
                  <a:cubicBezTo>
                    <a:pt x="2426843" y="122682"/>
                    <a:pt x="2437638" y="124333"/>
                    <a:pt x="2448560" y="124333"/>
                  </a:cubicBezTo>
                  <a:cubicBezTo>
                    <a:pt x="2455672" y="124333"/>
                    <a:pt x="2462911" y="123571"/>
                    <a:pt x="2470150" y="122174"/>
                  </a:cubicBezTo>
                  <a:cubicBezTo>
                    <a:pt x="2483612" y="119761"/>
                    <a:pt x="2497074" y="118618"/>
                    <a:pt x="2510536" y="118618"/>
                  </a:cubicBezTo>
                  <a:cubicBezTo>
                    <a:pt x="2522093" y="118618"/>
                    <a:pt x="2533523" y="119507"/>
                    <a:pt x="2545080" y="121285"/>
                  </a:cubicBezTo>
                  <a:cubicBezTo>
                    <a:pt x="2552446" y="123190"/>
                    <a:pt x="2559685" y="124079"/>
                    <a:pt x="2566924" y="124079"/>
                  </a:cubicBezTo>
                  <a:cubicBezTo>
                    <a:pt x="2577973" y="124079"/>
                    <a:pt x="2588895" y="121920"/>
                    <a:pt x="2599690" y="117475"/>
                  </a:cubicBezTo>
                  <a:cubicBezTo>
                    <a:pt x="2600452" y="117094"/>
                    <a:pt x="2601214" y="116967"/>
                    <a:pt x="2602230" y="116967"/>
                  </a:cubicBezTo>
                  <a:cubicBezTo>
                    <a:pt x="2608326" y="116967"/>
                    <a:pt x="2618486" y="123952"/>
                    <a:pt x="2627630" y="127381"/>
                  </a:cubicBezTo>
                  <a:cubicBezTo>
                    <a:pt x="2627630" y="127127"/>
                    <a:pt x="2630043" y="123444"/>
                    <a:pt x="2632583" y="123444"/>
                  </a:cubicBezTo>
                  <a:cubicBezTo>
                    <a:pt x="2632710" y="123444"/>
                    <a:pt x="2632710" y="123444"/>
                    <a:pt x="2632837" y="123444"/>
                  </a:cubicBezTo>
                  <a:cubicBezTo>
                    <a:pt x="2637409" y="122936"/>
                    <a:pt x="2641981" y="122809"/>
                    <a:pt x="2646553" y="122809"/>
                  </a:cubicBezTo>
                  <a:cubicBezTo>
                    <a:pt x="2670810" y="122809"/>
                    <a:pt x="2695321" y="128524"/>
                    <a:pt x="2719832" y="128524"/>
                  </a:cubicBezTo>
                  <a:cubicBezTo>
                    <a:pt x="2730754" y="128524"/>
                    <a:pt x="2741676" y="127381"/>
                    <a:pt x="2752471" y="124079"/>
                  </a:cubicBezTo>
                  <a:cubicBezTo>
                    <a:pt x="2755392" y="129159"/>
                    <a:pt x="2758440" y="130937"/>
                    <a:pt x="2761615" y="130937"/>
                  </a:cubicBezTo>
                  <a:cubicBezTo>
                    <a:pt x="2767965" y="130937"/>
                    <a:pt x="2774569" y="124206"/>
                    <a:pt x="2781300" y="124206"/>
                  </a:cubicBezTo>
                  <a:cubicBezTo>
                    <a:pt x="2782951" y="124206"/>
                    <a:pt x="2784729" y="124587"/>
                    <a:pt x="2786380" y="125730"/>
                  </a:cubicBezTo>
                  <a:cubicBezTo>
                    <a:pt x="2794000" y="130556"/>
                    <a:pt x="2804795" y="136525"/>
                    <a:pt x="2811526" y="136525"/>
                  </a:cubicBezTo>
                  <a:cubicBezTo>
                    <a:pt x="2813050" y="136525"/>
                    <a:pt x="2814320" y="136271"/>
                    <a:pt x="2815336" y="135636"/>
                  </a:cubicBezTo>
                  <a:cubicBezTo>
                    <a:pt x="2820797" y="132461"/>
                    <a:pt x="2825877" y="131445"/>
                    <a:pt x="2830703" y="131445"/>
                  </a:cubicBezTo>
                  <a:cubicBezTo>
                    <a:pt x="2838704" y="131445"/>
                    <a:pt x="2846197" y="134112"/>
                    <a:pt x="2853944" y="134112"/>
                  </a:cubicBezTo>
                  <a:cubicBezTo>
                    <a:pt x="2854579" y="134112"/>
                    <a:pt x="2855214" y="134112"/>
                    <a:pt x="2855849" y="134112"/>
                  </a:cubicBezTo>
                  <a:cubicBezTo>
                    <a:pt x="2856992" y="134112"/>
                    <a:pt x="2858135" y="133985"/>
                    <a:pt x="2859278" y="133985"/>
                  </a:cubicBezTo>
                  <a:cubicBezTo>
                    <a:pt x="2868803" y="133985"/>
                    <a:pt x="2878074" y="135763"/>
                    <a:pt x="2887726" y="135763"/>
                  </a:cubicBezTo>
                  <a:cubicBezTo>
                    <a:pt x="2895092" y="135763"/>
                    <a:pt x="2902585" y="134747"/>
                    <a:pt x="2910713" y="131064"/>
                  </a:cubicBezTo>
                  <a:cubicBezTo>
                    <a:pt x="2913381" y="129921"/>
                    <a:pt x="2916301" y="129413"/>
                    <a:pt x="2919603" y="129413"/>
                  </a:cubicBezTo>
                  <a:cubicBezTo>
                    <a:pt x="2932303" y="129413"/>
                    <a:pt x="2948813" y="137033"/>
                    <a:pt x="2965323" y="140462"/>
                  </a:cubicBezTo>
                  <a:lnTo>
                    <a:pt x="2981453" y="127508"/>
                  </a:lnTo>
                  <a:lnTo>
                    <a:pt x="2998217" y="141986"/>
                  </a:lnTo>
                  <a:cubicBezTo>
                    <a:pt x="3004440" y="137160"/>
                    <a:pt x="3010409" y="130937"/>
                    <a:pt x="3017775" y="130937"/>
                  </a:cubicBezTo>
                  <a:cubicBezTo>
                    <a:pt x="3021966" y="130937"/>
                    <a:pt x="3026664" y="132969"/>
                    <a:pt x="3032126" y="138430"/>
                  </a:cubicBezTo>
                  <a:cubicBezTo>
                    <a:pt x="3034031" y="140335"/>
                    <a:pt x="3037079" y="140970"/>
                    <a:pt x="3040761" y="140970"/>
                  </a:cubicBezTo>
                  <a:cubicBezTo>
                    <a:pt x="3049779" y="140970"/>
                    <a:pt x="3062732" y="137033"/>
                    <a:pt x="3072638" y="136525"/>
                  </a:cubicBezTo>
                  <a:cubicBezTo>
                    <a:pt x="3080131" y="135636"/>
                    <a:pt x="3087751" y="135255"/>
                    <a:pt x="3095244" y="135255"/>
                  </a:cubicBezTo>
                  <a:cubicBezTo>
                    <a:pt x="3101213" y="135255"/>
                    <a:pt x="3107055" y="135509"/>
                    <a:pt x="3113024" y="136017"/>
                  </a:cubicBezTo>
                  <a:cubicBezTo>
                    <a:pt x="3117088" y="136525"/>
                    <a:pt x="3121152" y="136652"/>
                    <a:pt x="3125216" y="136652"/>
                  </a:cubicBezTo>
                  <a:cubicBezTo>
                    <a:pt x="3133217" y="136652"/>
                    <a:pt x="3141091" y="135763"/>
                    <a:pt x="3148965" y="133985"/>
                  </a:cubicBezTo>
                  <a:lnTo>
                    <a:pt x="3161538" y="146177"/>
                  </a:lnTo>
                  <a:cubicBezTo>
                    <a:pt x="3171698" y="142240"/>
                    <a:pt x="3182112" y="139954"/>
                    <a:pt x="3192907" y="139319"/>
                  </a:cubicBezTo>
                  <a:cubicBezTo>
                    <a:pt x="3194431" y="139446"/>
                    <a:pt x="3195956" y="139573"/>
                    <a:pt x="3197479" y="139573"/>
                  </a:cubicBezTo>
                  <a:cubicBezTo>
                    <a:pt x="3205988" y="139573"/>
                    <a:pt x="3214625" y="137160"/>
                    <a:pt x="3223387" y="137160"/>
                  </a:cubicBezTo>
                  <a:cubicBezTo>
                    <a:pt x="3229610" y="137160"/>
                    <a:pt x="3235960" y="138430"/>
                    <a:pt x="3242310" y="142621"/>
                  </a:cubicBezTo>
                  <a:cubicBezTo>
                    <a:pt x="3242691" y="142875"/>
                    <a:pt x="3243072" y="142875"/>
                    <a:pt x="3243581" y="142875"/>
                  </a:cubicBezTo>
                  <a:cubicBezTo>
                    <a:pt x="3248153" y="142875"/>
                    <a:pt x="3259710" y="136398"/>
                    <a:pt x="3270250" y="136398"/>
                  </a:cubicBezTo>
                  <a:cubicBezTo>
                    <a:pt x="3271647" y="136398"/>
                    <a:pt x="3273172" y="136525"/>
                    <a:pt x="3274568" y="136779"/>
                  </a:cubicBezTo>
                  <a:cubicBezTo>
                    <a:pt x="3286760" y="137160"/>
                    <a:pt x="3298698" y="138684"/>
                    <a:pt x="3310509" y="141732"/>
                  </a:cubicBezTo>
                  <a:cubicBezTo>
                    <a:pt x="3312414" y="142621"/>
                    <a:pt x="3314192" y="143002"/>
                    <a:pt x="3315970" y="143002"/>
                  </a:cubicBezTo>
                  <a:cubicBezTo>
                    <a:pt x="3323209" y="143002"/>
                    <a:pt x="3329559" y="136906"/>
                    <a:pt x="3336798" y="136906"/>
                  </a:cubicBezTo>
                  <a:cubicBezTo>
                    <a:pt x="3339719" y="136906"/>
                    <a:pt x="3342767" y="137795"/>
                    <a:pt x="3346069" y="140462"/>
                  </a:cubicBezTo>
                  <a:cubicBezTo>
                    <a:pt x="3347339" y="141478"/>
                    <a:pt x="3348991" y="141732"/>
                    <a:pt x="3351023" y="141732"/>
                  </a:cubicBezTo>
                  <a:cubicBezTo>
                    <a:pt x="3357500" y="141732"/>
                    <a:pt x="3367025" y="137541"/>
                    <a:pt x="3374772" y="137541"/>
                  </a:cubicBezTo>
                  <a:cubicBezTo>
                    <a:pt x="3375406" y="137541"/>
                    <a:pt x="3376168" y="137541"/>
                    <a:pt x="3376804" y="137668"/>
                  </a:cubicBezTo>
                  <a:cubicBezTo>
                    <a:pt x="3395092" y="138303"/>
                    <a:pt x="3412999" y="141859"/>
                    <a:pt x="3431160" y="141859"/>
                  </a:cubicBezTo>
                  <a:cubicBezTo>
                    <a:pt x="3441319" y="141859"/>
                    <a:pt x="3451733" y="140716"/>
                    <a:pt x="3462275" y="137414"/>
                  </a:cubicBezTo>
                  <a:cubicBezTo>
                    <a:pt x="3466466" y="136271"/>
                    <a:pt x="3470530" y="135636"/>
                    <a:pt x="3474721" y="135636"/>
                  </a:cubicBezTo>
                  <a:cubicBezTo>
                    <a:pt x="3478658" y="135636"/>
                    <a:pt x="3482595" y="136144"/>
                    <a:pt x="3486532" y="137160"/>
                  </a:cubicBezTo>
                  <a:cubicBezTo>
                    <a:pt x="3494660" y="139319"/>
                    <a:pt x="3501645" y="143383"/>
                    <a:pt x="3507614" y="149225"/>
                  </a:cubicBezTo>
                  <a:cubicBezTo>
                    <a:pt x="3516123" y="143637"/>
                    <a:pt x="3524505" y="141605"/>
                    <a:pt x="3532887" y="141605"/>
                  </a:cubicBezTo>
                  <a:cubicBezTo>
                    <a:pt x="3545714" y="141605"/>
                    <a:pt x="3558668" y="146177"/>
                    <a:pt x="3572638" y="149098"/>
                  </a:cubicBezTo>
                  <a:cubicBezTo>
                    <a:pt x="3576575" y="149987"/>
                    <a:pt x="3580512" y="150241"/>
                    <a:pt x="3584322" y="150241"/>
                  </a:cubicBezTo>
                  <a:cubicBezTo>
                    <a:pt x="3600578" y="150241"/>
                    <a:pt x="3615564" y="144018"/>
                    <a:pt x="3631312" y="144018"/>
                  </a:cubicBezTo>
                  <a:cubicBezTo>
                    <a:pt x="3633217" y="144018"/>
                    <a:pt x="3635122" y="144145"/>
                    <a:pt x="3637154" y="144272"/>
                  </a:cubicBezTo>
                  <a:cubicBezTo>
                    <a:pt x="3664967" y="147955"/>
                    <a:pt x="3692780" y="149733"/>
                    <a:pt x="3720720" y="149733"/>
                  </a:cubicBezTo>
                  <a:cubicBezTo>
                    <a:pt x="3724022" y="149733"/>
                    <a:pt x="3727324" y="149733"/>
                    <a:pt x="3730499" y="149606"/>
                  </a:cubicBezTo>
                  <a:cubicBezTo>
                    <a:pt x="3738881" y="148971"/>
                    <a:pt x="3747263" y="145161"/>
                    <a:pt x="3756280" y="145161"/>
                  </a:cubicBezTo>
                  <a:cubicBezTo>
                    <a:pt x="3759328" y="145161"/>
                    <a:pt x="3762503" y="145542"/>
                    <a:pt x="3765678" y="146812"/>
                  </a:cubicBezTo>
                  <a:cubicBezTo>
                    <a:pt x="3773298" y="149098"/>
                    <a:pt x="3780918" y="150241"/>
                    <a:pt x="3788664" y="150241"/>
                  </a:cubicBezTo>
                  <a:cubicBezTo>
                    <a:pt x="3792855" y="150241"/>
                    <a:pt x="3797047" y="149860"/>
                    <a:pt x="3801237" y="149225"/>
                  </a:cubicBezTo>
                  <a:cubicBezTo>
                    <a:pt x="3817620" y="145669"/>
                    <a:pt x="3833622" y="141224"/>
                    <a:pt x="3849497" y="135636"/>
                  </a:cubicBezTo>
                  <a:cubicBezTo>
                    <a:pt x="3823970" y="132842"/>
                    <a:pt x="3810508" y="130556"/>
                    <a:pt x="3799205" y="128651"/>
                  </a:cubicBezTo>
                  <a:cubicBezTo>
                    <a:pt x="3787903" y="126746"/>
                    <a:pt x="3773170" y="125476"/>
                    <a:pt x="3767074" y="117983"/>
                  </a:cubicBezTo>
                  <a:cubicBezTo>
                    <a:pt x="3764661" y="115189"/>
                    <a:pt x="3762121" y="114173"/>
                    <a:pt x="3759708" y="114173"/>
                  </a:cubicBezTo>
                  <a:cubicBezTo>
                    <a:pt x="3753231" y="114173"/>
                    <a:pt x="3746755" y="121031"/>
                    <a:pt x="3741293" y="121031"/>
                  </a:cubicBezTo>
                  <a:cubicBezTo>
                    <a:pt x="3738626" y="121031"/>
                    <a:pt x="3736086" y="119380"/>
                    <a:pt x="3734054" y="114427"/>
                  </a:cubicBezTo>
                  <a:cubicBezTo>
                    <a:pt x="3729101" y="115697"/>
                    <a:pt x="3724148" y="116205"/>
                    <a:pt x="3719449" y="116205"/>
                  </a:cubicBezTo>
                  <a:cubicBezTo>
                    <a:pt x="3695319" y="116205"/>
                    <a:pt x="3673094" y="102743"/>
                    <a:pt x="3648710" y="101981"/>
                  </a:cubicBezTo>
                  <a:cubicBezTo>
                    <a:pt x="3612388" y="100076"/>
                    <a:pt x="3575939" y="94107"/>
                    <a:pt x="3539617" y="90170"/>
                  </a:cubicBezTo>
                  <a:lnTo>
                    <a:pt x="3389376" y="74168"/>
                  </a:lnTo>
                  <a:cubicBezTo>
                    <a:pt x="3371977" y="72263"/>
                    <a:pt x="3348990" y="76454"/>
                    <a:pt x="3338703" y="67056"/>
                  </a:cubicBezTo>
                  <a:cubicBezTo>
                    <a:pt x="3334131" y="62865"/>
                    <a:pt x="3329813" y="61468"/>
                    <a:pt x="3325622" y="61468"/>
                  </a:cubicBezTo>
                  <a:cubicBezTo>
                    <a:pt x="3317494" y="61468"/>
                    <a:pt x="3310001" y="66929"/>
                    <a:pt x="3302381" y="66929"/>
                  </a:cubicBezTo>
                  <a:cubicBezTo>
                    <a:pt x="3299587" y="66929"/>
                    <a:pt x="3296666" y="66167"/>
                    <a:pt x="3293745" y="64008"/>
                  </a:cubicBezTo>
                  <a:cubicBezTo>
                    <a:pt x="3285491" y="57912"/>
                    <a:pt x="3276092" y="56388"/>
                    <a:pt x="3266313" y="56388"/>
                  </a:cubicBezTo>
                  <a:cubicBezTo>
                    <a:pt x="3257169" y="56388"/>
                    <a:pt x="3247644" y="57658"/>
                    <a:pt x="3238373" y="57658"/>
                  </a:cubicBezTo>
                  <a:cubicBezTo>
                    <a:pt x="3225928" y="57658"/>
                    <a:pt x="3213863" y="55245"/>
                    <a:pt x="3203956" y="43942"/>
                  </a:cubicBezTo>
                  <a:cubicBezTo>
                    <a:pt x="3201670" y="46609"/>
                    <a:pt x="3199130" y="48768"/>
                    <a:pt x="3196082" y="50419"/>
                  </a:cubicBezTo>
                  <a:cubicBezTo>
                    <a:pt x="3193035" y="52070"/>
                    <a:pt x="3189859" y="53086"/>
                    <a:pt x="3186431" y="53594"/>
                  </a:cubicBezTo>
                  <a:cubicBezTo>
                    <a:pt x="3185160" y="53721"/>
                    <a:pt x="3184017" y="53848"/>
                    <a:pt x="3182748" y="53848"/>
                  </a:cubicBezTo>
                  <a:cubicBezTo>
                    <a:pt x="3180589" y="53848"/>
                    <a:pt x="3178430" y="53594"/>
                    <a:pt x="3176144" y="53086"/>
                  </a:cubicBezTo>
                  <a:cubicBezTo>
                    <a:pt x="3172842" y="52324"/>
                    <a:pt x="3169667" y="50927"/>
                    <a:pt x="3166873" y="48895"/>
                  </a:cubicBezTo>
                  <a:cubicBezTo>
                    <a:pt x="3161539" y="43688"/>
                    <a:pt x="3156586" y="42037"/>
                    <a:pt x="3151887" y="42037"/>
                  </a:cubicBezTo>
                  <a:cubicBezTo>
                    <a:pt x="3144267" y="42037"/>
                    <a:pt x="3137155" y="46228"/>
                    <a:pt x="3130043" y="46228"/>
                  </a:cubicBezTo>
                  <a:cubicBezTo>
                    <a:pt x="3129027" y="46228"/>
                    <a:pt x="3127884" y="46101"/>
                    <a:pt x="3126868" y="45974"/>
                  </a:cubicBezTo>
                  <a:cubicBezTo>
                    <a:pt x="3113025" y="43815"/>
                    <a:pt x="3099182" y="42291"/>
                    <a:pt x="3085212" y="41529"/>
                  </a:cubicBezTo>
                  <a:lnTo>
                    <a:pt x="2995931" y="31877"/>
                  </a:lnTo>
                  <a:cubicBezTo>
                    <a:pt x="2983993" y="29718"/>
                    <a:pt x="2971801" y="28321"/>
                    <a:pt x="2959609" y="27940"/>
                  </a:cubicBezTo>
                  <a:cubicBezTo>
                    <a:pt x="2953640" y="28194"/>
                    <a:pt x="2947925" y="29591"/>
                    <a:pt x="2942591" y="32131"/>
                  </a:cubicBezTo>
                  <a:cubicBezTo>
                    <a:pt x="2919604" y="27178"/>
                    <a:pt x="2900300" y="19939"/>
                    <a:pt x="2887727" y="19939"/>
                  </a:cubicBezTo>
                  <a:cubicBezTo>
                    <a:pt x="2885060" y="19939"/>
                    <a:pt x="2882774" y="20320"/>
                    <a:pt x="2880742" y="20955"/>
                  </a:cubicBezTo>
                  <a:cubicBezTo>
                    <a:pt x="2879218" y="21463"/>
                    <a:pt x="2877567" y="21717"/>
                    <a:pt x="2876043" y="21717"/>
                  </a:cubicBezTo>
                  <a:cubicBezTo>
                    <a:pt x="2869693" y="21717"/>
                    <a:pt x="2863724" y="17907"/>
                    <a:pt x="2858136" y="17907"/>
                  </a:cubicBezTo>
                  <a:cubicBezTo>
                    <a:pt x="2854961" y="17907"/>
                    <a:pt x="2852040" y="19177"/>
                    <a:pt x="2849246" y="22987"/>
                  </a:cubicBezTo>
                  <a:cubicBezTo>
                    <a:pt x="2845309" y="18415"/>
                    <a:pt x="2841245" y="16891"/>
                    <a:pt x="2837181" y="16891"/>
                  </a:cubicBezTo>
                  <a:cubicBezTo>
                    <a:pt x="2829434" y="16891"/>
                    <a:pt x="2821560" y="22352"/>
                    <a:pt x="2813686" y="22352"/>
                  </a:cubicBezTo>
                  <a:cubicBezTo>
                    <a:pt x="2813051" y="22352"/>
                    <a:pt x="2812543" y="22352"/>
                    <a:pt x="2811908" y="22225"/>
                  </a:cubicBezTo>
                  <a:cubicBezTo>
                    <a:pt x="2791080" y="20828"/>
                    <a:pt x="2770379" y="18288"/>
                    <a:pt x="2749805" y="14351"/>
                  </a:cubicBezTo>
                  <a:cubicBezTo>
                    <a:pt x="2747265" y="13589"/>
                    <a:pt x="2744852" y="13335"/>
                    <a:pt x="2742439" y="13335"/>
                  </a:cubicBezTo>
                  <a:cubicBezTo>
                    <a:pt x="2733803" y="13335"/>
                    <a:pt x="2725294" y="17018"/>
                    <a:pt x="2716658" y="17018"/>
                  </a:cubicBezTo>
                  <a:cubicBezTo>
                    <a:pt x="2711324" y="17018"/>
                    <a:pt x="2705863" y="15621"/>
                    <a:pt x="2700148" y="11176"/>
                  </a:cubicBezTo>
                  <a:cubicBezTo>
                    <a:pt x="2695449" y="7493"/>
                    <a:pt x="2690496" y="6223"/>
                    <a:pt x="2685416" y="6223"/>
                  </a:cubicBezTo>
                  <a:cubicBezTo>
                    <a:pt x="2672461" y="6223"/>
                    <a:pt x="2658745" y="14732"/>
                    <a:pt x="2645157" y="14732"/>
                  </a:cubicBezTo>
                  <a:cubicBezTo>
                    <a:pt x="2644141" y="14732"/>
                    <a:pt x="2642998" y="14732"/>
                    <a:pt x="2641982" y="14605"/>
                  </a:cubicBezTo>
                  <a:cubicBezTo>
                    <a:pt x="2617471" y="12192"/>
                    <a:pt x="2593086" y="6985"/>
                    <a:pt x="2568449" y="6985"/>
                  </a:cubicBezTo>
                  <a:cubicBezTo>
                    <a:pt x="2556003" y="6985"/>
                    <a:pt x="2543430" y="8382"/>
                    <a:pt x="2530730" y="12065"/>
                  </a:cubicBezTo>
                  <a:cubicBezTo>
                    <a:pt x="2526539" y="13081"/>
                    <a:pt x="2522348" y="13462"/>
                    <a:pt x="2518157" y="13462"/>
                  </a:cubicBezTo>
                  <a:cubicBezTo>
                    <a:pt x="2510283" y="13462"/>
                    <a:pt x="2502536" y="11684"/>
                    <a:pt x="2495042" y="8128"/>
                  </a:cubicBezTo>
                  <a:cubicBezTo>
                    <a:pt x="2493391" y="7239"/>
                    <a:pt x="2491613" y="6985"/>
                    <a:pt x="2490089" y="6985"/>
                  </a:cubicBezTo>
                  <a:cubicBezTo>
                    <a:pt x="2483232" y="6985"/>
                    <a:pt x="2477008" y="13208"/>
                    <a:pt x="2470278" y="13208"/>
                  </a:cubicBezTo>
                  <a:cubicBezTo>
                    <a:pt x="2467103" y="13208"/>
                    <a:pt x="2463673" y="11811"/>
                    <a:pt x="2459991" y="7620"/>
                  </a:cubicBezTo>
                  <a:cubicBezTo>
                    <a:pt x="2457705" y="5588"/>
                    <a:pt x="2455164" y="4064"/>
                    <a:pt x="2452244" y="3048"/>
                  </a:cubicBezTo>
                  <a:cubicBezTo>
                    <a:pt x="2450085" y="2413"/>
                    <a:pt x="2447926" y="2032"/>
                    <a:pt x="2445767" y="2032"/>
                  </a:cubicBezTo>
                  <a:cubicBezTo>
                    <a:pt x="2445005" y="2032"/>
                    <a:pt x="2444116" y="2032"/>
                    <a:pt x="2443354" y="2159"/>
                  </a:cubicBezTo>
                  <a:cubicBezTo>
                    <a:pt x="2440306" y="2540"/>
                    <a:pt x="2437511" y="3429"/>
                    <a:pt x="2434845" y="5080"/>
                  </a:cubicBezTo>
                  <a:cubicBezTo>
                    <a:pt x="2432178" y="6731"/>
                    <a:pt x="2430019" y="8763"/>
                    <a:pt x="2428241" y="11303"/>
                  </a:cubicBezTo>
                  <a:cubicBezTo>
                    <a:pt x="2424939" y="5969"/>
                    <a:pt x="2421383" y="4318"/>
                    <a:pt x="2417826" y="4318"/>
                  </a:cubicBezTo>
                  <a:cubicBezTo>
                    <a:pt x="2411476" y="4318"/>
                    <a:pt x="2404872" y="9271"/>
                    <a:pt x="2398395" y="9271"/>
                  </a:cubicBezTo>
                  <a:cubicBezTo>
                    <a:pt x="2397506" y="9271"/>
                    <a:pt x="2396617" y="9144"/>
                    <a:pt x="2395601" y="8890"/>
                  </a:cubicBezTo>
                  <a:cubicBezTo>
                    <a:pt x="2370963" y="4318"/>
                    <a:pt x="2346198" y="2032"/>
                    <a:pt x="2321433" y="2032"/>
                  </a:cubicBezTo>
                  <a:cubicBezTo>
                    <a:pt x="2301748" y="2032"/>
                    <a:pt x="2281936" y="3429"/>
                    <a:pt x="2262125" y="6350"/>
                  </a:cubicBezTo>
                  <a:cubicBezTo>
                    <a:pt x="2248663" y="7239"/>
                    <a:pt x="2235201" y="7620"/>
                    <a:pt x="2221739" y="7620"/>
                  </a:cubicBezTo>
                  <a:cubicBezTo>
                    <a:pt x="2201673" y="7620"/>
                    <a:pt x="2181607" y="6604"/>
                    <a:pt x="2161541" y="4699"/>
                  </a:cubicBezTo>
                  <a:cubicBezTo>
                    <a:pt x="2161286" y="4699"/>
                    <a:pt x="2161033" y="4699"/>
                    <a:pt x="2160779" y="4699"/>
                  </a:cubicBezTo>
                  <a:cubicBezTo>
                    <a:pt x="2155191" y="4699"/>
                    <a:pt x="2149222" y="8890"/>
                    <a:pt x="2145793" y="10033"/>
                  </a:cubicBezTo>
                  <a:cubicBezTo>
                    <a:pt x="2137157" y="6858"/>
                    <a:pt x="2126997" y="0"/>
                    <a:pt x="21214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61529" y="3490008"/>
            <a:ext cx="1367914" cy="1413348"/>
            <a:chOff x="0" y="0"/>
            <a:chExt cx="1823885" cy="18844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3847" cy="1884426"/>
            </a:xfrm>
            <a:custGeom>
              <a:avLst/>
              <a:gdLst/>
              <a:ahLst/>
              <a:cxnLst/>
              <a:rect l="l" t="t" r="r" b="b"/>
              <a:pathLst>
                <a:path w="1823847" h="1884426">
                  <a:moveTo>
                    <a:pt x="310769" y="0"/>
                  </a:moveTo>
                  <a:cubicBezTo>
                    <a:pt x="139319" y="0"/>
                    <a:pt x="0" y="138938"/>
                    <a:pt x="0" y="310769"/>
                  </a:cubicBezTo>
                  <a:lnTo>
                    <a:pt x="0" y="1574292"/>
                  </a:lnTo>
                  <a:cubicBezTo>
                    <a:pt x="0" y="1738757"/>
                    <a:pt x="127762" y="1873631"/>
                    <a:pt x="289814" y="1884426"/>
                  </a:cubicBezTo>
                  <a:lnTo>
                    <a:pt x="1533906" y="1884426"/>
                  </a:lnTo>
                  <a:cubicBezTo>
                    <a:pt x="1695704" y="1873631"/>
                    <a:pt x="1823847" y="1739138"/>
                    <a:pt x="1823847" y="1574292"/>
                  </a:cubicBezTo>
                  <a:lnTo>
                    <a:pt x="1823847" y="310769"/>
                  </a:lnTo>
                  <a:cubicBezTo>
                    <a:pt x="1823847" y="139319"/>
                    <a:pt x="1684909" y="0"/>
                    <a:pt x="1513078" y="0"/>
                  </a:cubicBezTo>
                  <a:close/>
                </a:path>
              </a:pathLst>
            </a:custGeom>
            <a:blipFill>
              <a:blip r:embed="rId2"/>
              <a:stretch>
                <a:fillRect l="-1679" r="-164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45003" y="3473482"/>
            <a:ext cx="1400975" cy="1446933"/>
          </a:xfrm>
          <a:custGeom>
            <a:avLst/>
            <a:gdLst/>
            <a:ahLst/>
            <a:cxnLst/>
            <a:rect l="l" t="t" r="r" b="b"/>
            <a:pathLst>
              <a:path w="1400975" h="1446933">
                <a:moveTo>
                  <a:pt x="0" y="0"/>
                </a:moveTo>
                <a:lnTo>
                  <a:pt x="1400975" y="0"/>
                </a:lnTo>
                <a:lnTo>
                  <a:pt x="1400975" y="1446933"/>
                </a:lnTo>
                <a:lnTo>
                  <a:pt x="0" y="1446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13567" y="6619904"/>
            <a:ext cx="1367914" cy="1413348"/>
            <a:chOff x="0" y="0"/>
            <a:chExt cx="1823885" cy="18844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23974" cy="1884426"/>
            </a:xfrm>
            <a:custGeom>
              <a:avLst/>
              <a:gdLst/>
              <a:ahLst/>
              <a:cxnLst/>
              <a:rect l="l" t="t" r="r" b="b"/>
              <a:pathLst>
                <a:path w="1823974" h="1884426">
                  <a:moveTo>
                    <a:pt x="310261" y="0"/>
                  </a:moveTo>
                  <a:cubicBezTo>
                    <a:pt x="139065" y="254"/>
                    <a:pt x="0" y="139192"/>
                    <a:pt x="0" y="310769"/>
                  </a:cubicBezTo>
                  <a:lnTo>
                    <a:pt x="0" y="1574292"/>
                  </a:lnTo>
                  <a:cubicBezTo>
                    <a:pt x="0" y="1738757"/>
                    <a:pt x="127762" y="1873631"/>
                    <a:pt x="289941" y="1884426"/>
                  </a:cubicBezTo>
                  <a:lnTo>
                    <a:pt x="1534033" y="1884426"/>
                  </a:lnTo>
                  <a:cubicBezTo>
                    <a:pt x="1695831" y="1873631"/>
                    <a:pt x="1823974" y="1739138"/>
                    <a:pt x="1823974" y="1574292"/>
                  </a:cubicBezTo>
                  <a:lnTo>
                    <a:pt x="1823974" y="310769"/>
                  </a:lnTo>
                  <a:cubicBezTo>
                    <a:pt x="1823847" y="139573"/>
                    <a:pt x="1685163" y="254"/>
                    <a:pt x="1513586" y="0"/>
                  </a:cubicBezTo>
                  <a:close/>
                </a:path>
              </a:pathLst>
            </a:custGeom>
            <a:blipFill>
              <a:blip r:embed="rId5"/>
              <a:stretch>
                <a:fillRect l="-7069" r="-7090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97032" y="6603378"/>
            <a:ext cx="1400985" cy="1446933"/>
          </a:xfrm>
          <a:custGeom>
            <a:avLst/>
            <a:gdLst/>
            <a:ahLst/>
            <a:cxnLst/>
            <a:rect l="l" t="t" r="r" b="b"/>
            <a:pathLst>
              <a:path w="1400985" h="1446933">
                <a:moveTo>
                  <a:pt x="0" y="0"/>
                </a:moveTo>
                <a:lnTo>
                  <a:pt x="1400984" y="0"/>
                </a:lnTo>
                <a:lnTo>
                  <a:pt x="1400984" y="1446933"/>
                </a:lnTo>
                <a:lnTo>
                  <a:pt x="0" y="14469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820075" y="3490008"/>
            <a:ext cx="1367914" cy="1413348"/>
            <a:chOff x="0" y="0"/>
            <a:chExt cx="1823885" cy="18844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23847" cy="1884426"/>
            </a:xfrm>
            <a:custGeom>
              <a:avLst/>
              <a:gdLst/>
              <a:ahLst/>
              <a:cxnLst/>
              <a:rect l="l" t="t" r="r" b="b"/>
              <a:pathLst>
                <a:path w="1823847" h="1884426">
                  <a:moveTo>
                    <a:pt x="310515" y="0"/>
                  </a:moveTo>
                  <a:cubicBezTo>
                    <a:pt x="139192" y="127"/>
                    <a:pt x="0" y="139065"/>
                    <a:pt x="0" y="310769"/>
                  </a:cubicBezTo>
                  <a:lnTo>
                    <a:pt x="0" y="1574292"/>
                  </a:lnTo>
                  <a:cubicBezTo>
                    <a:pt x="0" y="1738757"/>
                    <a:pt x="127762" y="1873631"/>
                    <a:pt x="289814" y="1884426"/>
                  </a:cubicBezTo>
                  <a:lnTo>
                    <a:pt x="1533906" y="1884426"/>
                  </a:lnTo>
                  <a:cubicBezTo>
                    <a:pt x="1695704" y="1873631"/>
                    <a:pt x="1823847" y="1739138"/>
                    <a:pt x="1823847" y="1574292"/>
                  </a:cubicBezTo>
                  <a:lnTo>
                    <a:pt x="1823847" y="310769"/>
                  </a:lnTo>
                  <a:cubicBezTo>
                    <a:pt x="1823847" y="139446"/>
                    <a:pt x="1685036" y="127"/>
                    <a:pt x="1513332" y="0"/>
                  </a:cubicBezTo>
                  <a:close/>
                </a:path>
              </a:pathLst>
            </a:custGeom>
            <a:blipFill>
              <a:blip r:embed="rId8"/>
              <a:stretch>
                <a:fillRect l="-38003" r="-380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820075" y="6653679"/>
            <a:ext cx="1367914" cy="1413348"/>
            <a:chOff x="0" y="0"/>
            <a:chExt cx="1823885" cy="18844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23974" cy="1884426"/>
            </a:xfrm>
            <a:custGeom>
              <a:avLst/>
              <a:gdLst/>
              <a:ahLst/>
              <a:cxnLst/>
              <a:rect l="l" t="t" r="r" b="b"/>
              <a:pathLst>
                <a:path w="1823974" h="1884426">
                  <a:moveTo>
                    <a:pt x="310261" y="0"/>
                  </a:moveTo>
                  <a:cubicBezTo>
                    <a:pt x="139065" y="254"/>
                    <a:pt x="0" y="139192"/>
                    <a:pt x="0" y="310769"/>
                  </a:cubicBezTo>
                  <a:lnTo>
                    <a:pt x="0" y="1574292"/>
                  </a:lnTo>
                  <a:cubicBezTo>
                    <a:pt x="0" y="1738757"/>
                    <a:pt x="127762" y="1873631"/>
                    <a:pt x="289941" y="1884426"/>
                  </a:cubicBezTo>
                  <a:lnTo>
                    <a:pt x="1534033" y="1884426"/>
                  </a:lnTo>
                  <a:cubicBezTo>
                    <a:pt x="1695831" y="1873631"/>
                    <a:pt x="1823974" y="1739138"/>
                    <a:pt x="1823974" y="1574292"/>
                  </a:cubicBezTo>
                  <a:lnTo>
                    <a:pt x="1823974" y="310769"/>
                  </a:lnTo>
                  <a:cubicBezTo>
                    <a:pt x="1823847" y="139573"/>
                    <a:pt x="1685163" y="254"/>
                    <a:pt x="1513586" y="0"/>
                  </a:cubicBezTo>
                  <a:close/>
                </a:path>
              </a:pathLst>
            </a:custGeom>
            <a:blipFill>
              <a:blip r:embed="rId9"/>
              <a:stretch>
                <a:fillRect l="-48243" r="-482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3015215" y="4330636"/>
            <a:ext cx="3861892" cy="950252"/>
            <a:chOff x="0" y="0"/>
            <a:chExt cx="3861892" cy="9502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61943" cy="950214"/>
            </a:xfrm>
            <a:custGeom>
              <a:avLst/>
              <a:gdLst/>
              <a:ahLst/>
              <a:cxnLst/>
              <a:rect l="l" t="t" r="r" b="b"/>
              <a:pathLst>
                <a:path w="3861943" h="950214">
                  <a:moveTo>
                    <a:pt x="0" y="950214"/>
                  </a:moveTo>
                  <a:lnTo>
                    <a:pt x="3861943" y="950214"/>
                  </a:lnTo>
                  <a:lnTo>
                    <a:pt x="38619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3133525" y="7347061"/>
            <a:ext cx="3861892" cy="950252"/>
            <a:chOff x="0" y="0"/>
            <a:chExt cx="3861892" cy="9502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61943" cy="950214"/>
            </a:xfrm>
            <a:custGeom>
              <a:avLst/>
              <a:gdLst/>
              <a:ahLst/>
              <a:cxnLst/>
              <a:rect l="l" t="t" r="r" b="b"/>
              <a:pathLst>
                <a:path w="3861943" h="950214">
                  <a:moveTo>
                    <a:pt x="0" y="950214"/>
                  </a:moveTo>
                  <a:lnTo>
                    <a:pt x="3861943" y="950214"/>
                  </a:lnTo>
                  <a:lnTo>
                    <a:pt x="38619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430794" y="1189625"/>
            <a:ext cx="5426412" cy="1722892"/>
            <a:chOff x="0" y="0"/>
            <a:chExt cx="5426418" cy="17228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26456" cy="1722882"/>
            </a:xfrm>
            <a:custGeom>
              <a:avLst/>
              <a:gdLst/>
              <a:ahLst/>
              <a:cxnLst/>
              <a:rect l="l" t="t" r="r" b="b"/>
              <a:pathLst>
                <a:path w="5426456" h="1722882">
                  <a:moveTo>
                    <a:pt x="0" y="1722882"/>
                  </a:moveTo>
                  <a:lnTo>
                    <a:pt x="5426456" y="1722882"/>
                  </a:lnTo>
                  <a:lnTo>
                    <a:pt x="5426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50564" y="4304671"/>
            <a:ext cx="3861892" cy="950252"/>
            <a:chOff x="0" y="0"/>
            <a:chExt cx="3861892" cy="95025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61943" cy="950214"/>
            </a:xfrm>
            <a:custGeom>
              <a:avLst/>
              <a:gdLst/>
              <a:ahLst/>
              <a:cxnLst/>
              <a:rect l="l" t="t" r="r" b="b"/>
              <a:pathLst>
                <a:path w="3861943" h="950214">
                  <a:moveTo>
                    <a:pt x="0" y="950214"/>
                  </a:moveTo>
                  <a:lnTo>
                    <a:pt x="3861943" y="950214"/>
                  </a:lnTo>
                  <a:lnTo>
                    <a:pt x="38619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1571313" y="7335298"/>
            <a:ext cx="3861883" cy="950252"/>
            <a:chOff x="0" y="0"/>
            <a:chExt cx="3861892" cy="95025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61943" cy="950214"/>
            </a:xfrm>
            <a:custGeom>
              <a:avLst/>
              <a:gdLst/>
              <a:ahLst/>
              <a:cxnLst/>
              <a:rect l="l" t="t" r="r" b="b"/>
              <a:pathLst>
                <a:path w="3861943" h="950214">
                  <a:moveTo>
                    <a:pt x="0" y="950214"/>
                  </a:moveTo>
                  <a:lnTo>
                    <a:pt x="3861943" y="950214"/>
                  </a:lnTo>
                  <a:lnTo>
                    <a:pt x="38619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97032" y="3775453"/>
            <a:ext cx="7810576" cy="177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5"/>
              </a:lnSpc>
            </a:pPr>
            <a:r>
              <a:rPr lang="en-US" sz="5647">
                <a:solidFill>
                  <a:srgbClr val="FFFFF4"/>
                </a:solidFill>
                <a:latin typeface="Baloo Thambi"/>
                <a:ea typeface="Baloo Thambi"/>
                <a:cs typeface="Baloo Thambi"/>
                <a:sym typeface="Baloo Thambi"/>
              </a:rPr>
              <a:t>HTML</a:t>
            </a:r>
          </a:p>
          <a:p>
            <a:pPr algn="ctr">
              <a:lnSpc>
                <a:spcPts val="6362"/>
              </a:lnSpc>
            </a:pPr>
            <a:r>
              <a:rPr lang="en-US" sz="4544">
                <a:solidFill>
                  <a:srgbClr val="FFFFF4"/>
                </a:solidFill>
                <a:latin typeface="Itim"/>
                <a:ea typeface="Itim"/>
                <a:cs typeface="Itim"/>
                <a:sym typeface="Itim"/>
              </a:rPr>
              <a:t>Used to Structure the website.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85674" y="6790992"/>
            <a:ext cx="2253672" cy="84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FFFFF4"/>
                </a:solidFill>
                <a:latin typeface="Baloo Thambi"/>
                <a:ea typeface="Baloo Thambi"/>
                <a:cs typeface="Baloo Thambi"/>
                <a:sym typeface="Baloo Thambi"/>
              </a:rPr>
              <a:t>SQL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94365" y="3749675"/>
            <a:ext cx="3544338" cy="99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>
                <a:solidFill>
                  <a:srgbClr val="FFFFF4"/>
                </a:solidFill>
                <a:latin typeface="Baloo Thambi"/>
                <a:ea typeface="Baloo Thambi"/>
                <a:cs typeface="Baloo Thambi"/>
                <a:sym typeface="Baloo Thambi"/>
              </a:rPr>
              <a:t>C#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359335" y="6771942"/>
            <a:ext cx="1191882" cy="1001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FFFFF4"/>
                </a:solidFill>
                <a:latin typeface="Baloo Thambi"/>
                <a:ea typeface="Baloo Thambi"/>
                <a:cs typeface="Baloo Thambi"/>
                <a:sym typeface="Baloo Thambi"/>
              </a:rPr>
              <a:t>CSS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74308" y="8085334"/>
            <a:ext cx="8103050" cy="139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3968" spc="67">
                <a:solidFill>
                  <a:srgbClr val="FFFFF4"/>
                </a:solidFill>
                <a:latin typeface="Itim"/>
                <a:ea typeface="Itim"/>
                <a:cs typeface="Itim"/>
                <a:sym typeface="Itim"/>
              </a:rPr>
              <a:t>Database management and quering with entity.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837493" y="1568015"/>
            <a:ext cx="4705226" cy="85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1"/>
              </a:lnSpc>
            </a:pPr>
            <a:r>
              <a:rPr lang="en-US" sz="4643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Technology Used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97032" y="8089830"/>
            <a:ext cx="6380623" cy="75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6"/>
              </a:lnSpc>
            </a:pPr>
            <a:r>
              <a:rPr lang="en-US" sz="4368">
                <a:solidFill>
                  <a:srgbClr val="FFFFF4"/>
                </a:solidFill>
                <a:latin typeface="Itim"/>
                <a:ea typeface="Itim"/>
                <a:cs typeface="Itim"/>
                <a:sym typeface="Itim"/>
              </a:rPr>
              <a:t>Used to Style The Website.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20075" y="5076825"/>
            <a:ext cx="7603475" cy="61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7"/>
              </a:lnSpc>
            </a:pPr>
            <a:r>
              <a:rPr lang="en-US" sz="3668" spc="11">
                <a:solidFill>
                  <a:srgbClr val="FFFFF4"/>
                </a:solidFill>
                <a:latin typeface="Baloo Thambi"/>
                <a:ea typeface="Baloo Thambi"/>
                <a:cs typeface="Baloo Thambi"/>
                <a:sym typeface="Baloo Thambi"/>
              </a:rPr>
              <a:t>Used To Structure The Back-end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023759" y="4639551"/>
            <a:ext cx="3849767" cy="221771"/>
            <a:chOff x="0" y="0"/>
            <a:chExt cx="3849764" cy="221767"/>
          </a:xfrm>
        </p:grpSpPr>
        <p:sp>
          <p:nvSpPr>
            <p:cNvPr id="3" name="Freeform 3"/>
            <p:cNvSpPr/>
            <p:nvPr/>
          </p:nvSpPr>
          <p:spPr>
            <a:xfrm>
              <a:off x="0" y="-254"/>
              <a:ext cx="3849497" cy="222123"/>
            </a:xfrm>
            <a:custGeom>
              <a:avLst/>
              <a:gdLst/>
              <a:ahLst/>
              <a:cxnLst/>
              <a:rect l="l" t="t" r="r" b="b"/>
              <a:pathLst>
                <a:path w="3849497" h="222123">
                  <a:moveTo>
                    <a:pt x="2627630" y="127254"/>
                  </a:move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lose/>
                  <a:moveTo>
                    <a:pt x="2121535" y="254"/>
                  </a:moveTo>
                  <a:cubicBezTo>
                    <a:pt x="2120519" y="254"/>
                    <a:pt x="2119757" y="508"/>
                    <a:pt x="2119122" y="889"/>
                  </a:cubicBezTo>
                  <a:cubicBezTo>
                    <a:pt x="2114931" y="3810"/>
                    <a:pt x="2110740" y="4699"/>
                    <a:pt x="2106422" y="4699"/>
                  </a:cubicBezTo>
                  <a:cubicBezTo>
                    <a:pt x="2100326" y="4699"/>
                    <a:pt x="2094230" y="2921"/>
                    <a:pt x="2087753" y="2921"/>
                  </a:cubicBezTo>
                  <a:cubicBezTo>
                    <a:pt x="2084705" y="2921"/>
                    <a:pt x="2081530" y="3302"/>
                    <a:pt x="2078355" y="4572"/>
                  </a:cubicBezTo>
                  <a:cubicBezTo>
                    <a:pt x="2075561" y="5588"/>
                    <a:pt x="2072386" y="5969"/>
                    <a:pt x="2069211" y="5969"/>
                  </a:cubicBezTo>
                  <a:cubicBezTo>
                    <a:pt x="2059305" y="5969"/>
                    <a:pt x="2047875" y="2286"/>
                    <a:pt x="2038096" y="2286"/>
                  </a:cubicBezTo>
                  <a:cubicBezTo>
                    <a:pt x="2034540" y="2286"/>
                    <a:pt x="2031111" y="2794"/>
                    <a:pt x="2028190" y="4191"/>
                  </a:cubicBezTo>
                  <a:cubicBezTo>
                    <a:pt x="2018919" y="7239"/>
                    <a:pt x="2009775" y="8763"/>
                    <a:pt x="2000504" y="8763"/>
                  </a:cubicBezTo>
                  <a:cubicBezTo>
                    <a:pt x="1991233" y="8763"/>
                    <a:pt x="1982216" y="7239"/>
                    <a:pt x="1973072" y="4318"/>
                  </a:cubicBezTo>
                  <a:cubicBezTo>
                    <a:pt x="1956562" y="4826"/>
                    <a:pt x="1940306" y="6858"/>
                    <a:pt x="1924177" y="10541"/>
                  </a:cubicBezTo>
                  <a:cubicBezTo>
                    <a:pt x="1923669" y="10541"/>
                    <a:pt x="1923161" y="10541"/>
                    <a:pt x="1922653" y="10541"/>
                  </a:cubicBezTo>
                  <a:cubicBezTo>
                    <a:pt x="1909699" y="10541"/>
                    <a:pt x="1896618" y="5588"/>
                    <a:pt x="1883664" y="5588"/>
                  </a:cubicBezTo>
                  <a:cubicBezTo>
                    <a:pt x="1876933" y="5588"/>
                    <a:pt x="1870202" y="6985"/>
                    <a:pt x="1863598" y="11049"/>
                  </a:cubicBezTo>
                  <a:cubicBezTo>
                    <a:pt x="1859026" y="7747"/>
                    <a:pt x="1854454" y="6731"/>
                    <a:pt x="1849755" y="6731"/>
                  </a:cubicBezTo>
                  <a:cubicBezTo>
                    <a:pt x="1840865" y="6731"/>
                    <a:pt x="1831721" y="10668"/>
                    <a:pt x="1822450" y="10668"/>
                  </a:cubicBezTo>
                  <a:cubicBezTo>
                    <a:pt x="1820291" y="10668"/>
                    <a:pt x="1818132" y="10414"/>
                    <a:pt x="1815846" y="9906"/>
                  </a:cubicBezTo>
                  <a:cubicBezTo>
                    <a:pt x="1807718" y="8763"/>
                    <a:pt x="1799590" y="8128"/>
                    <a:pt x="1791589" y="8128"/>
                  </a:cubicBezTo>
                  <a:cubicBezTo>
                    <a:pt x="1779905" y="8128"/>
                    <a:pt x="1768348" y="9398"/>
                    <a:pt x="1756791" y="11811"/>
                  </a:cubicBezTo>
                  <a:cubicBezTo>
                    <a:pt x="1723390" y="15367"/>
                    <a:pt x="1689989" y="17145"/>
                    <a:pt x="1656588" y="17145"/>
                  </a:cubicBezTo>
                  <a:cubicBezTo>
                    <a:pt x="1640332" y="17145"/>
                    <a:pt x="1624076" y="16764"/>
                    <a:pt x="1607693" y="15875"/>
                  </a:cubicBezTo>
                  <a:cubicBezTo>
                    <a:pt x="1603248" y="15748"/>
                    <a:pt x="1598930" y="15621"/>
                    <a:pt x="1594485" y="15621"/>
                  </a:cubicBezTo>
                  <a:cubicBezTo>
                    <a:pt x="1567180" y="15621"/>
                    <a:pt x="1539875" y="18669"/>
                    <a:pt x="1513459" y="18669"/>
                  </a:cubicBezTo>
                  <a:cubicBezTo>
                    <a:pt x="1496568" y="18669"/>
                    <a:pt x="1480185" y="17399"/>
                    <a:pt x="1464437" y="13208"/>
                  </a:cubicBezTo>
                  <a:lnTo>
                    <a:pt x="1429512" y="26924"/>
                  </a:lnTo>
                  <a:cubicBezTo>
                    <a:pt x="1420876" y="23495"/>
                    <a:pt x="1412494" y="17526"/>
                    <a:pt x="1407160" y="17526"/>
                  </a:cubicBezTo>
                  <a:cubicBezTo>
                    <a:pt x="1406271" y="17526"/>
                    <a:pt x="1405509" y="17653"/>
                    <a:pt x="1404874" y="18034"/>
                  </a:cubicBezTo>
                  <a:cubicBezTo>
                    <a:pt x="1395476" y="22225"/>
                    <a:pt x="1385697" y="24511"/>
                    <a:pt x="1375410" y="24892"/>
                  </a:cubicBezTo>
                  <a:cubicBezTo>
                    <a:pt x="1374267" y="24892"/>
                    <a:pt x="1373124" y="25019"/>
                    <a:pt x="1371981" y="25019"/>
                  </a:cubicBezTo>
                  <a:cubicBezTo>
                    <a:pt x="1362964" y="25019"/>
                    <a:pt x="1354074" y="23495"/>
                    <a:pt x="1345565" y="20574"/>
                  </a:cubicBezTo>
                  <a:cubicBezTo>
                    <a:pt x="1341374" y="19431"/>
                    <a:pt x="1337183" y="18923"/>
                    <a:pt x="1333119" y="18923"/>
                  </a:cubicBezTo>
                  <a:cubicBezTo>
                    <a:pt x="1317371" y="18923"/>
                    <a:pt x="1303147" y="26035"/>
                    <a:pt x="1287653" y="26035"/>
                  </a:cubicBezTo>
                  <a:cubicBezTo>
                    <a:pt x="1287145" y="26035"/>
                    <a:pt x="1286764" y="26035"/>
                    <a:pt x="1286256" y="26035"/>
                  </a:cubicBezTo>
                  <a:cubicBezTo>
                    <a:pt x="1274572" y="23876"/>
                    <a:pt x="1263015" y="22860"/>
                    <a:pt x="1251331" y="22860"/>
                  </a:cubicBezTo>
                  <a:cubicBezTo>
                    <a:pt x="1239520" y="22860"/>
                    <a:pt x="1227836" y="23876"/>
                    <a:pt x="1216025" y="26035"/>
                  </a:cubicBezTo>
                  <a:cubicBezTo>
                    <a:pt x="1203325" y="28956"/>
                    <a:pt x="1190752" y="30353"/>
                    <a:pt x="1178052" y="30353"/>
                  </a:cubicBezTo>
                  <a:cubicBezTo>
                    <a:pt x="1168400" y="30353"/>
                    <a:pt x="1158621" y="29464"/>
                    <a:pt x="1148969" y="27813"/>
                  </a:cubicBezTo>
                  <a:cubicBezTo>
                    <a:pt x="1146175" y="27813"/>
                    <a:pt x="1143254" y="27686"/>
                    <a:pt x="1140460" y="27686"/>
                  </a:cubicBezTo>
                  <a:cubicBezTo>
                    <a:pt x="1117092" y="27686"/>
                    <a:pt x="1093851" y="29591"/>
                    <a:pt x="1070737" y="33274"/>
                  </a:cubicBezTo>
                  <a:cubicBezTo>
                    <a:pt x="1069975" y="33274"/>
                    <a:pt x="1069086" y="33274"/>
                    <a:pt x="1068324" y="33274"/>
                  </a:cubicBezTo>
                  <a:cubicBezTo>
                    <a:pt x="1058418" y="33274"/>
                    <a:pt x="1047369" y="30353"/>
                    <a:pt x="1037717" y="30353"/>
                  </a:cubicBezTo>
                  <a:cubicBezTo>
                    <a:pt x="1033272" y="30353"/>
                    <a:pt x="1029208" y="30988"/>
                    <a:pt x="1025652" y="32766"/>
                  </a:cubicBezTo>
                  <a:cubicBezTo>
                    <a:pt x="1018032" y="35941"/>
                    <a:pt x="1010412" y="37592"/>
                    <a:pt x="1002792" y="37592"/>
                  </a:cubicBezTo>
                  <a:cubicBezTo>
                    <a:pt x="995426" y="37592"/>
                    <a:pt x="988187" y="36068"/>
                    <a:pt x="980821" y="33147"/>
                  </a:cubicBezTo>
                  <a:cubicBezTo>
                    <a:pt x="979805" y="32893"/>
                    <a:pt x="978916" y="32893"/>
                    <a:pt x="977900" y="32893"/>
                  </a:cubicBezTo>
                  <a:cubicBezTo>
                    <a:pt x="970026" y="32893"/>
                    <a:pt x="962152" y="38608"/>
                    <a:pt x="954786" y="38608"/>
                  </a:cubicBezTo>
                  <a:cubicBezTo>
                    <a:pt x="950595" y="38608"/>
                    <a:pt x="946658" y="36830"/>
                    <a:pt x="942975" y="31242"/>
                  </a:cubicBezTo>
                  <a:cubicBezTo>
                    <a:pt x="938276" y="37211"/>
                    <a:pt x="932688" y="38735"/>
                    <a:pt x="926973" y="38735"/>
                  </a:cubicBezTo>
                  <a:cubicBezTo>
                    <a:pt x="921258" y="38735"/>
                    <a:pt x="915670" y="37338"/>
                    <a:pt x="910590" y="37338"/>
                  </a:cubicBezTo>
                  <a:cubicBezTo>
                    <a:pt x="910209" y="37338"/>
                    <a:pt x="909828" y="37338"/>
                    <a:pt x="909447" y="37338"/>
                  </a:cubicBezTo>
                  <a:cubicBezTo>
                    <a:pt x="901319" y="37719"/>
                    <a:pt x="888492" y="42037"/>
                    <a:pt x="882142" y="42037"/>
                  </a:cubicBezTo>
                  <a:cubicBezTo>
                    <a:pt x="880364" y="42037"/>
                    <a:pt x="879094" y="41656"/>
                    <a:pt x="878586" y="40894"/>
                  </a:cubicBezTo>
                  <a:cubicBezTo>
                    <a:pt x="875538" y="36068"/>
                    <a:pt x="872744" y="34417"/>
                    <a:pt x="870077" y="34417"/>
                  </a:cubicBezTo>
                  <a:cubicBezTo>
                    <a:pt x="863981" y="34417"/>
                    <a:pt x="858774" y="43307"/>
                    <a:pt x="852170" y="43307"/>
                  </a:cubicBezTo>
                  <a:cubicBezTo>
                    <a:pt x="850773" y="43307"/>
                    <a:pt x="849376" y="42926"/>
                    <a:pt x="847852" y="41910"/>
                  </a:cubicBezTo>
                  <a:cubicBezTo>
                    <a:pt x="844423" y="39878"/>
                    <a:pt x="840105" y="39243"/>
                    <a:pt x="835406" y="39243"/>
                  </a:cubicBezTo>
                  <a:cubicBezTo>
                    <a:pt x="828294" y="39243"/>
                    <a:pt x="820293" y="40767"/>
                    <a:pt x="813308" y="41021"/>
                  </a:cubicBezTo>
                  <a:cubicBezTo>
                    <a:pt x="801878" y="41402"/>
                    <a:pt x="790448" y="42418"/>
                    <a:pt x="779145" y="44196"/>
                  </a:cubicBezTo>
                  <a:cubicBezTo>
                    <a:pt x="768223" y="46990"/>
                    <a:pt x="757047" y="49149"/>
                    <a:pt x="745744" y="50419"/>
                  </a:cubicBezTo>
                  <a:cubicBezTo>
                    <a:pt x="745109" y="50419"/>
                    <a:pt x="744474" y="50419"/>
                    <a:pt x="743839" y="50419"/>
                  </a:cubicBezTo>
                  <a:cubicBezTo>
                    <a:pt x="727710" y="50419"/>
                    <a:pt x="710311" y="46482"/>
                    <a:pt x="695071" y="46482"/>
                  </a:cubicBezTo>
                  <a:cubicBezTo>
                    <a:pt x="693039" y="46482"/>
                    <a:pt x="691134" y="46609"/>
                    <a:pt x="689229" y="46736"/>
                  </a:cubicBezTo>
                  <a:cubicBezTo>
                    <a:pt x="674243" y="47879"/>
                    <a:pt x="657733" y="59309"/>
                    <a:pt x="644652" y="59309"/>
                  </a:cubicBezTo>
                  <a:cubicBezTo>
                    <a:pt x="642620" y="59309"/>
                    <a:pt x="640588" y="59055"/>
                    <a:pt x="638810" y="58420"/>
                  </a:cubicBezTo>
                  <a:cubicBezTo>
                    <a:pt x="628142" y="55626"/>
                    <a:pt x="617347" y="54229"/>
                    <a:pt x="606425" y="54229"/>
                  </a:cubicBezTo>
                  <a:cubicBezTo>
                    <a:pt x="600837" y="54229"/>
                    <a:pt x="595249" y="54610"/>
                    <a:pt x="589661" y="55372"/>
                  </a:cubicBezTo>
                  <a:cubicBezTo>
                    <a:pt x="575056" y="55626"/>
                    <a:pt x="560451" y="60071"/>
                    <a:pt x="546100" y="60579"/>
                  </a:cubicBezTo>
                  <a:cubicBezTo>
                    <a:pt x="532511" y="60960"/>
                    <a:pt x="519049" y="61087"/>
                    <a:pt x="505587" y="61087"/>
                  </a:cubicBezTo>
                  <a:cubicBezTo>
                    <a:pt x="494411" y="61087"/>
                    <a:pt x="483108" y="60960"/>
                    <a:pt x="471932" y="60960"/>
                  </a:cubicBezTo>
                  <a:cubicBezTo>
                    <a:pt x="464820" y="60960"/>
                    <a:pt x="457708" y="60960"/>
                    <a:pt x="450469" y="61087"/>
                  </a:cubicBezTo>
                  <a:cubicBezTo>
                    <a:pt x="442976" y="61214"/>
                    <a:pt x="437642" y="69088"/>
                    <a:pt x="430276" y="69088"/>
                  </a:cubicBezTo>
                  <a:cubicBezTo>
                    <a:pt x="427101" y="69088"/>
                    <a:pt x="423545" y="67691"/>
                    <a:pt x="419354" y="63627"/>
                  </a:cubicBezTo>
                  <a:cubicBezTo>
                    <a:pt x="414401" y="61341"/>
                    <a:pt x="409321" y="60198"/>
                    <a:pt x="403987" y="60198"/>
                  </a:cubicBezTo>
                  <a:cubicBezTo>
                    <a:pt x="403352" y="60198"/>
                    <a:pt x="402717" y="60198"/>
                    <a:pt x="402082" y="60198"/>
                  </a:cubicBezTo>
                  <a:cubicBezTo>
                    <a:pt x="395986" y="60452"/>
                    <a:pt x="390398" y="62230"/>
                    <a:pt x="385191" y="65278"/>
                  </a:cubicBezTo>
                  <a:cubicBezTo>
                    <a:pt x="378968" y="69596"/>
                    <a:pt x="372491" y="70358"/>
                    <a:pt x="366268" y="70358"/>
                  </a:cubicBezTo>
                  <a:cubicBezTo>
                    <a:pt x="363220" y="70358"/>
                    <a:pt x="360299" y="70231"/>
                    <a:pt x="357378" y="70231"/>
                  </a:cubicBezTo>
                  <a:cubicBezTo>
                    <a:pt x="353568" y="70231"/>
                    <a:pt x="350012" y="70485"/>
                    <a:pt x="346583" y="71882"/>
                  </a:cubicBezTo>
                  <a:cubicBezTo>
                    <a:pt x="342265" y="74041"/>
                    <a:pt x="337566" y="75184"/>
                    <a:pt x="332867" y="75184"/>
                  </a:cubicBezTo>
                  <a:cubicBezTo>
                    <a:pt x="331724" y="75184"/>
                    <a:pt x="330581" y="75184"/>
                    <a:pt x="329438" y="75057"/>
                  </a:cubicBezTo>
                  <a:cubicBezTo>
                    <a:pt x="323342" y="74422"/>
                    <a:pt x="318008" y="72136"/>
                    <a:pt x="313309" y="68326"/>
                  </a:cubicBezTo>
                  <a:lnTo>
                    <a:pt x="274828" y="84709"/>
                  </a:lnTo>
                  <a:cubicBezTo>
                    <a:pt x="271399" y="80772"/>
                    <a:pt x="269494" y="75819"/>
                    <a:pt x="267081" y="75565"/>
                  </a:cubicBezTo>
                  <a:cubicBezTo>
                    <a:pt x="266827" y="75565"/>
                    <a:pt x="266573" y="75565"/>
                    <a:pt x="266319" y="75565"/>
                  </a:cubicBezTo>
                  <a:cubicBezTo>
                    <a:pt x="248412" y="75565"/>
                    <a:pt x="75565" y="100330"/>
                    <a:pt x="65405" y="105791"/>
                  </a:cubicBezTo>
                  <a:cubicBezTo>
                    <a:pt x="43942" y="117729"/>
                    <a:pt x="22352" y="131445"/>
                    <a:pt x="762" y="144399"/>
                  </a:cubicBezTo>
                  <a:lnTo>
                    <a:pt x="12192" y="157988"/>
                  </a:lnTo>
                  <a:lnTo>
                    <a:pt x="0" y="172212"/>
                  </a:lnTo>
                  <a:lnTo>
                    <a:pt x="13462" y="204978"/>
                  </a:lnTo>
                  <a:cubicBezTo>
                    <a:pt x="27305" y="209423"/>
                    <a:pt x="40259" y="222123"/>
                    <a:pt x="54610" y="222123"/>
                  </a:cubicBezTo>
                  <a:cubicBezTo>
                    <a:pt x="60452" y="222123"/>
                    <a:pt x="66548" y="219964"/>
                    <a:pt x="72898" y="214376"/>
                  </a:cubicBezTo>
                  <a:cubicBezTo>
                    <a:pt x="78105" y="217932"/>
                    <a:pt x="82677" y="219202"/>
                    <a:pt x="86995" y="219202"/>
                  </a:cubicBezTo>
                  <a:cubicBezTo>
                    <a:pt x="102489" y="219202"/>
                    <a:pt x="113157" y="200660"/>
                    <a:pt x="131826" y="200660"/>
                  </a:cubicBezTo>
                  <a:cubicBezTo>
                    <a:pt x="132842" y="200660"/>
                    <a:pt x="133858" y="200660"/>
                    <a:pt x="134874" y="200787"/>
                  </a:cubicBezTo>
                  <a:cubicBezTo>
                    <a:pt x="143129" y="201422"/>
                    <a:pt x="151511" y="201803"/>
                    <a:pt x="159766" y="201803"/>
                  </a:cubicBezTo>
                  <a:cubicBezTo>
                    <a:pt x="167513" y="201803"/>
                    <a:pt x="175133" y="201549"/>
                    <a:pt x="182880" y="200914"/>
                  </a:cubicBezTo>
                  <a:cubicBezTo>
                    <a:pt x="189103" y="195834"/>
                    <a:pt x="195199" y="194310"/>
                    <a:pt x="201295" y="194310"/>
                  </a:cubicBezTo>
                  <a:cubicBezTo>
                    <a:pt x="211455" y="194310"/>
                    <a:pt x="221615" y="198628"/>
                    <a:pt x="232156" y="198628"/>
                  </a:cubicBezTo>
                  <a:cubicBezTo>
                    <a:pt x="233934" y="198628"/>
                    <a:pt x="235712" y="198501"/>
                    <a:pt x="237490" y="198247"/>
                  </a:cubicBezTo>
                  <a:cubicBezTo>
                    <a:pt x="256540" y="195326"/>
                    <a:pt x="276098" y="189865"/>
                    <a:pt x="294513" y="187706"/>
                  </a:cubicBezTo>
                  <a:cubicBezTo>
                    <a:pt x="312928" y="185547"/>
                    <a:pt x="332232" y="185547"/>
                    <a:pt x="355346" y="184404"/>
                  </a:cubicBezTo>
                  <a:lnTo>
                    <a:pt x="366395" y="194056"/>
                  </a:lnTo>
                  <a:lnTo>
                    <a:pt x="389509" y="176403"/>
                  </a:lnTo>
                  <a:lnTo>
                    <a:pt x="532638" y="177165"/>
                  </a:lnTo>
                  <a:cubicBezTo>
                    <a:pt x="541020" y="169037"/>
                    <a:pt x="550545" y="167005"/>
                    <a:pt x="560578" y="167005"/>
                  </a:cubicBezTo>
                  <a:cubicBezTo>
                    <a:pt x="569976" y="167005"/>
                    <a:pt x="579628" y="168783"/>
                    <a:pt x="589026" y="168783"/>
                  </a:cubicBezTo>
                  <a:cubicBezTo>
                    <a:pt x="594487" y="168783"/>
                    <a:pt x="599948" y="168148"/>
                    <a:pt x="605028" y="166243"/>
                  </a:cubicBezTo>
                  <a:cubicBezTo>
                    <a:pt x="610997" y="164084"/>
                    <a:pt x="617347" y="163195"/>
                    <a:pt x="624078" y="163195"/>
                  </a:cubicBezTo>
                  <a:cubicBezTo>
                    <a:pt x="643636" y="163195"/>
                    <a:pt x="665734" y="170434"/>
                    <a:pt x="685038" y="172466"/>
                  </a:cubicBezTo>
                  <a:cubicBezTo>
                    <a:pt x="700659" y="162814"/>
                    <a:pt x="715645" y="155956"/>
                    <a:pt x="730631" y="155956"/>
                  </a:cubicBezTo>
                  <a:cubicBezTo>
                    <a:pt x="741045" y="155956"/>
                    <a:pt x="751332" y="159258"/>
                    <a:pt x="761873" y="167259"/>
                  </a:cubicBezTo>
                  <a:lnTo>
                    <a:pt x="794385" y="154051"/>
                  </a:lnTo>
                  <a:lnTo>
                    <a:pt x="803402" y="164084"/>
                  </a:lnTo>
                  <a:cubicBezTo>
                    <a:pt x="814324" y="160909"/>
                    <a:pt x="825500" y="158750"/>
                    <a:pt x="836803" y="157353"/>
                  </a:cubicBezTo>
                  <a:cubicBezTo>
                    <a:pt x="844804" y="157099"/>
                    <a:pt x="852805" y="156972"/>
                    <a:pt x="860933" y="156972"/>
                  </a:cubicBezTo>
                  <a:cubicBezTo>
                    <a:pt x="871855" y="156972"/>
                    <a:pt x="882777" y="157099"/>
                    <a:pt x="893572" y="157099"/>
                  </a:cubicBezTo>
                  <a:cubicBezTo>
                    <a:pt x="906399" y="157099"/>
                    <a:pt x="919353" y="156972"/>
                    <a:pt x="932180" y="156083"/>
                  </a:cubicBezTo>
                  <a:cubicBezTo>
                    <a:pt x="950214" y="153416"/>
                    <a:pt x="967867" y="149225"/>
                    <a:pt x="985139" y="143510"/>
                  </a:cubicBezTo>
                  <a:lnTo>
                    <a:pt x="993902" y="153543"/>
                  </a:lnTo>
                  <a:cubicBezTo>
                    <a:pt x="1055497" y="135382"/>
                    <a:pt x="1123188" y="153797"/>
                    <a:pt x="1185799" y="133985"/>
                  </a:cubicBezTo>
                  <a:lnTo>
                    <a:pt x="1195324" y="144907"/>
                  </a:lnTo>
                  <a:cubicBezTo>
                    <a:pt x="1203071" y="141097"/>
                    <a:pt x="1210691" y="139700"/>
                    <a:pt x="1218311" y="139700"/>
                  </a:cubicBezTo>
                  <a:cubicBezTo>
                    <a:pt x="1231265" y="139700"/>
                    <a:pt x="1244600" y="143891"/>
                    <a:pt x="1258951" y="147574"/>
                  </a:cubicBezTo>
                  <a:lnTo>
                    <a:pt x="1280795" y="131572"/>
                  </a:lnTo>
                  <a:cubicBezTo>
                    <a:pt x="1302004" y="135763"/>
                    <a:pt x="1323086" y="137414"/>
                    <a:pt x="1344041" y="137414"/>
                  </a:cubicBezTo>
                  <a:cubicBezTo>
                    <a:pt x="1389507" y="137414"/>
                    <a:pt x="1434465" y="129540"/>
                    <a:pt x="1479296" y="122047"/>
                  </a:cubicBezTo>
                  <a:cubicBezTo>
                    <a:pt x="1486662" y="131953"/>
                    <a:pt x="1496060" y="135255"/>
                    <a:pt x="1507998" y="135255"/>
                  </a:cubicBezTo>
                  <a:cubicBezTo>
                    <a:pt x="1514602" y="135255"/>
                    <a:pt x="1521841" y="134239"/>
                    <a:pt x="1529969" y="132715"/>
                  </a:cubicBezTo>
                  <a:lnTo>
                    <a:pt x="1543685" y="116205"/>
                  </a:lnTo>
                  <a:cubicBezTo>
                    <a:pt x="1548765" y="126873"/>
                    <a:pt x="1555369" y="130175"/>
                    <a:pt x="1562735" y="130175"/>
                  </a:cubicBezTo>
                  <a:cubicBezTo>
                    <a:pt x="1573911" y="130175"/>
                    <a:pt x="1586484" y="122809"/>
                    <a:pt x="1597279" y="122809"/>
                  </a:cubicBezTo>
                  <a:cubicBezTo>
                    <a:pt x="1604010" y="122809"/>
                    <a:pt x="1610106" y="125730"/>
                    <a:pt x="1614551" y="135001"/>
                  </a:cubicBezTo>
                  <a:cubicBezTo>
                    <a:pt x="1614551" y="135001"/>
                    <a:pt x="1614551" y="135001"/>
                    <a:pt x="1614551" y="135001"/>
                  </a:cubicBezTo>
                  <a:cubicBezTo>
                    <a:pt x="1614932" y="135001"/>
                    <a:pt x="1617726" y="133731"/>
                    <a:pt x="1629283" y="129159"/>
                  </a:cubicBezTo>
                  <a:lnTo>
                    <a:pt x="1638554" y="112014"/>
                  </a:lnTo>
                  <a:lnTo>
                    <a:pt x="1658366" y="128905"/>
                  </a:lnTo>
                  <a:cubicBezTo>
                    <a:pt x="1662684" y="126492"/>
                    <a:pt x="1666875" y="121412"/>
                    <a:pt x="1671066" y="121412"/>
                  </a:cubicBezTo>
                  <a:cubicBezTo>
                    <a:pt x="1671193" y="121412"/>
                    <a:pt x="1671447" y="121412"/>
                    <a:pt x="1671574" y="121412"/>
                  </a:cubicBezTo>
                  <a:cubicBezTo>
                    <a:pt x="1673606" y="121412"/>
                    <a:pt x="1675638" y="121412"/>
                    <a:pt x="1677670" y="121412"/>
                  </a:cubicBezTo>
                  <a:cubicBezTo>
                    <a:pt x="1699514" y="121412"/>
                    <a:pt x="1721485" y="122174"/>
                    <a:pt x="1743329" y="122174"/>
                  </a:cubicBezTo>
                  <a:cubicBezTo>
                    <a:pt x="1754632" y="122174"/>
                    <a:pt x="1765935" y="121920"/>
                    <a:pt x="1777238" y="121412"/>
                  </a:cubicBezTo>
                  <a:cubicBezTo>
                    <a:pt x="1781302" y="120650"/>
                    <a:pt x="1785366" y="120269"/>
                    <a:pt x="1789430" y="120269"/>
                  </a:cubicBezTo>
                  <a:cubicBezTo>
                    <a:pt x="1796669" y="120269"/>
                    <a:pt x="1803908" y="121539"/>
                    <a:pt x="1811020" y="124079"/>
                  </a:cubicBezTo>
                  <a:cubicBezTo>
                    <a:pt x="1813814" y="124460"/>
                    <a:pt x="1816481" y="124587"/>
                    <a:pt x="1819148" y="124587"/>
                  </a:cubicBezTo>
                  <a:cubicBezTo>
                    <a:pt x="1829054" y="124587"/>
                    <a:pt x="1838452" y="122047"/>
                    <a:pt x="1847469" y="117094"/>
                  </a:cubicBezTo>
                  <a:cubicBezTo>
                    <a:pt x="1853438" y="113538"/>
                    <a:pt x="1859788" y="111506"/>
                    <a:pt x="1866646" y="110998"/>
                  </a:cubicBezTo>
                  <a:cubicBezTo>
                    <a:pt x="1867916" y="110871"/>
                    <a:pt x="1869186" y="110871"/>
                    <a:pt x="1870456" y="110871"/>
                  </a:cubicBezTo>
                  <a:cubicBezTo>
                    <a:pt x="1875917" y="110871"/>
                    <a:pt x="1881378" y="111887"/>
                    <a:pt x="1886585" y="113919"/>
                  </a:cubicBezTo>
                  <a:cubicBezTo>
                    <a:pt x="1899285" y="118872"/>
                    <a:pt x="1912112" y="121412"/>
                    <a:pt x="1925193" y="121412"/>
                  </a:cubicBezTo>
                  <a:cubicBezTo>
                    <a:pt x="1933702" y="121412"/>
                    <a:pt x="1942211" y="120396"/>
                    <a:pt x="1950847" y="118237"/>
                  </a:cubicBezTo>
                  <a:cubicBezTo>
                    <a:pt x="1952879" y="117856"/>
                    <a:pt x="1955038" y="117729"/>
                    <a:pt x="1957070" y="117729"/>
                  </a:cubicBezTo>
                  <a:cubicBezTo>
                    <a:pt x="1971675" y="117729"/>
                    <a:pt x="1984375" y="125222"/>
                    <a:pt x="1996440" y="125222"/>
                  </a:cubicBezTo>
                  <a:cubicBezTo>
                    <a:pt x="1999107" y="125222"/>
                    <a:pt x="2001774" y="124841"/>
                    <a:pt x="2004314" y="123952"/>
                  </a:cubicBezTo>
                  <a:cubicBezTo>
                    <a:pt x="2014347" y="120142"/>
                    <a:pt x="2024761" y="118237"/>
                    <a:pt x="2035556" y="118237"/>
                  </a:cubicBezTo>
                  <a:cubicBezTo>
                    <a:pt x="2036445" y="118237"/>
                    <a:pt x="2037207" y="118237"/>
                    <a:pt x="2038096" y="118237"/>
                  </a:cubicBezTo>
                  <a:cubicBezTo>
                    <a:pt x="2040255" y="118364"/>
                    <a:pt x="2042287" y="118364"/>
                    <a:pt x="2044446" y="118364"/>
                  </a:cubicBezTo>
                  <a:cubicBezTo>
                    <a:pt x="2054225" y="118364"/>
                    <a:pt x="2064258" y="117221"/>
                    <a:pt x="2073910" y="116840"/>
                  </a:cubicBezTo>
                  <a:cubicBezTo>
                    <a:pt x="2085721" y="116332"/>
                    <a:pt x="2096897" y="116332"/>
                    <a:pt x="2109343" y="115570"/>
                  </a:cubicBezTo>
                  <a:cubicBezTo>
                    <a:pt x="2121789" y="114808"/>
                    <a:pt x="2133981" y="113538"/>
                    <a:pt x="2146427" y="112522"/>
                  </a:cubicBezTo>
                  <a:lnTo>
                    <a:pt x="2152269" y="119761"/>
                  </a:lnTo>
                  <a:lnTo>
                    <a:pt x="2168398" y="109982"/>
                  </a:lnTo>
                  <a:lnTo>
                    <a:pt x="2189607" y="124714"/>
                  </a:lnTo>
                  <a:cubicBezTo>
                    <a:pt x="2206371" y="118491"/>
                    <a:pt x="2223643" y="115443"/>
                    <a:pt x="2241423" y="115443"/>
                  </a:cubicBezTo>
                  <a:cubicBezTo>
                    <a:pt x="2242058" y="115443"/>
                    <a:pt x="2242693" y="115443"/>
                    <a:pt x="2243455" y="115443"/>
                  </a:cubicBezTo>
                  <a:cubicBezTo>
                    <a:pt x="2247773" y="118110"/>
                    <a:pt x="2252091" y="118999"/>
                    <a:pt x="2256282" y="118999"/>
                  </a:cubicBezTo>
                  <a:cubicBezTo>
                    <a:pt x="2267585" y="118999"/>
                    <a:pt x="2278634" y="112141"/>
                    <a:pt x="2290445" y="112141"/>
                  </a:cubicBezTo>
                  <a:cubicBezTo>
                    <a:pt x="2293874" y="112141"/>
                    <a:pt x="2297303" y="112649"/>
                    <a:pt x="2300859" y="114173"/>
                  </a:cubicBezTo>
                  <a:cubicBezTo>
                    <a:pt x="2308606" y="118364"/>
                    <a:pt x="2316861" y="120904"/>
                    <a:pt x="2325624" y="121920"/>
                  </a:cubicBezTo>
                  <a:cubicBezTo>
                    <a:pt x="2328037" y="122174"/>
                    <a:pt x="2330577" y="122301"/>
                    <a:pt x="2332990" y="122301"/>
                  </a:cubicBezTo>
                  <a:cubicBezTo>
                    <a:pt x="2339213" y="122301"/>
                    <a:pt x="2345436" y="121412"/>
                    <a:pt x="2351532" y="119634"/>
                  </a:cubicBezTo>
                  <a:cubicBezTo>
                    <a:pt x="2361692" y="114808"/>
                    <a:pt x="2372487" y="112395"/>
                    <a:pt x="2383790" y="112395"/>
                  </a:cubicBezTo>
                  <a:cubicBezTo>
                    <a:pt x="2383917" y="112395"/>
                    <a:pt x="2384044" y="112395"/>
                    <a:pt x="2384171" y="112395"/>
                  </a:cubicBezTo>
                  <a:cubicBezTo>
                    <a:pt x="2395347" y="112395"/>
                    <a:pt x="2406015" y="114681"/>
                    <a:pt x="2416175" y="119380"/>
                  </a:cubicBezTo>
                  <a:cubicBezTo>
                    <a:pt x="2426843" y="122682"/>
                    <a:pt x="2437638" y="124333"/>
                    <a:pt x="2448560" y="124333"/>
                  </a:cubicBezTo>
                  <a:cubicBezTo>
                    <a:pt x="2455672" y="124333"/>
                    <a:pt x="2462911" y="123571"/>
                    <a:pt x="2470150" y="122174"/>
                  </a:cubicBezTo>
                  <a:cubicBezTo>
                    <a:pt x="2483612" y="119761"/>
                    <a:pt x="2497074" y="118618"/>
                    <a:pt x="2510536" y="118618"/>
                  </a:cubicBezTo>
                  <a:cubicBezTo>
                    <a:pt x="2522093" y="118618"/>
                    <a:pt x="2533523" y="119507"/>
                    <a:pt x="2545080" y="121285"/>
                  </a:cubicBezTo>
                  <a:cubicBezTo>
                    <a:pt x="2552446" y="123190"/>
                    <a:pt x="2559685" y="124079"/>
                    <a:pt x="2566924" y="124079"/>
                  </a:cubicBezTo>
                  <a:cubicBezTo>
                    <a:pt x="2577973" y="124079"/>
                    <a:pt x="2588895" y="121920"/>
                    <a:pt x="2599690" y="117475"/>
                  </a:cubicBezTo>
                  <a:cubicBezTo>
                    <a:pt x="2600452" y="117094"/>
                    <a:pt x="2601214" y="116967"/>
                    <a:pt x="2602230" y="116967"/>
                  </a:cubicBezTo>
                  <a:cubicBezTo>
                    <a:pt x="2608326" y="116967"/>
                    <a:pt x="2618486" y="123952"/>
                    <a:pt x="2627630" y="127381"/>
                  </a:cubicBezTo>
                  <a:cubicBezTo>
                    <a:pt x="2627630" y="127127"/>
                    <a:pt x="2630043" y="123444"/>
                    <a:pt x="2632583" y="123444"/>
                  </a:cubicBezTo>
                  <a:cubicBezTo>
                    <a:pt x="2632710" y="123444"/>
                    <a:pt x="2632710" y="123444"/>
                    <a:pt x="2632837" y="123444"/>
                  </a:cubicBezTo>
                  <a:cubicBezTo>
                    <a:pt x="2637409" y="122936"/>
                    <a:pt x="2641981" y="122809"/>
                    <a:pt x="2646553" y="122809"/>
                  </a:cubicBezTo>
                  <a:cubicBezTo>
                    <a:pt x="2670810" y="122809"/>
                    <a:pt x="2695321" y="128524"/>
                    <a:pt x="2719832" y="128524"/>
                  </a:cubicBezTo>
                  <a:cubicBezTo>
                    <a:pt x="2730754" y="128524"/>
                    <a:pt x="2741676" y="127381"/>
                    <a:pt x="2752471" y="124079"/>
                  </a:cubicBezTo>
                  <a:cubicBezTo>
                    <a:pt x="2755392" y="129159"/>
                    <a:pt x="2758440" y="130937"/>
                    <a:pt x="2761615" y="130937"/>
                  </a:cubicBezTo>
                  <a:cubicBezTo>
                    <a:pt x="2767965" y="130937"/>
                    <a:pt x="2774569" y="124206"/>
                    <a:pt x="2781300" y="124206"/>
                  </a:cubicBezTo>
                  <a:cubicBezTo>
                    <a:pt x="2782951" y="124206"/>
                    <a:pt x="2784729" y="124587"/>
                    <a:pt x="2786380" y="125730"/>
                  </a:cubicBezTo>
                  <a:cubicBezTo>
                    <a:pt x="2794000" y="130556"/>
                    <a:pt x="2804795" y="136398"/>
                    <a:pt x="2811526" y="136398"/>
                  </a:cubicBezTo>
                  <a:cubicBezTo>
                    <a:pt x="2813050" y="136398"/>
                    <a:pt x="2814320" y="136144"/>
                    <a:pt x="2815336" y="135509"/>
                  </a:cubicBezTo>
                  <a:cubicBezTo>
                    <a:pt x="2820797" y="132334"/>
                    <a:pt x="2825877" y="131318"/>
                    <a:pt x="2830703" y="131318"/>
                  </a:cubicBezTo>
                  <a:cubicBezTo>
                    <a:pt x="2838704" y="131318"/>
                    <a:pt x="2846197" y="133985"/>
                    <a:pt x="2853944" y="133985"/>
                  </a:cubicBezTo>
                  <a:cubicBezTo>
                    <a:pt x="2854579" y="133985"/>
                    <a:pt x="2855214" y="133985"/>
                    <a:pt x="2855849" y="133985"/>
                  </a:cubicBezTo>
                  <a:cubicBezTo>
                    <a:pt x="2856992" y="133985"/>
                    <a:pt x="2858135" y="133858"/>
                    <a:pt x="2859278" y="133858"/>
                  </a:cubicBezTo>
                  <a:cubicBezTo>
                    <a:pt x="2868803" y="133858"/>
                    <a:pt x="2878074" y="135636"/>
                    <a:pt x="2887726" y="135636"/>
                  </a:cubicBezTo>
                  <a:cubicBezTo>
                    <a:pt x="2895092" y="135636"/>
                    <a:pt x="2902585" y="134620"/>
                    <a:pt x="2910713" y="130937"/>
                  </a:cubicBezTo>
                  <a:cubicBezTo>
                    <a:pt x="2913381" y="129794"/>
                    <a:pt x="2916301" y="129286"/>
                    <a:pt x="2919603" y="129286"/>
                  </a:cubicBezTo>
                  <a:cubicBezTo>
                    <a:pt x="2932303" y="129286"/>
                    <a:pt x="2948813" y="136906"/>
                    <a:pt x="2965323" y="140335"/>
                  </a:cubicBezTo>
                  <a:lnTo>
                    <a:pt x="2981453" y="127381"/>
                  </a:lnTo>
                  <a:lnTo>
                    <a:pt x="2998217" y="141859"/>
                  </a:lnTo>
                  <a:cubicBezTo>
                    <a:pt x="3004440" y="137033"/>
                    <a:pt x="3010409" y="130810"/>
                    <a:pt x="3017775" y="130810"/>
                  </a:cubicBezTo>
                  <a:cubicBezTo>
                    <a:pt x="3021966" y="130810"/>
                    <a:pt x="3026664" y="132842"/>
                    <a:pt x="3032126" y="138303"/>
                  </a:cubicBezTo>
                  <a:cubicBezTo>
                    <a:pt x="3034031" y="140208"/>
                    <a:pt x="3037079" y="140843"/>
                    <a:pt x="3040761" y="140843"/>
                  </a:cubicBezTo>
                  <a:cubicBezTo>
                    <a:pt x="3049779" y="140843"/>
                    <a:pt x="3062732" y="136906"/>
                    <a:pt x="3072638" y="136398"/>
                  </a:cubicBezTo>
                  <a:cubicBezTo>
                    <a:pt x="3080131" y="135509"/>
                    <a:pt x="3087751" y="135128"/>
                    <a:pt x="3095244" y="135128"/>
                  </a:cubicBezTo>
                  <a:cubicBezTo>
                    <a:pt x="3101213" y="135128"/>
                    <a:pt x="3107055" y="135382"/>
                    <a:pt x="3113024" y="135890"/>
                  </a:cubicBezTo>
                  <a:cubicBezTo>
                    <a:pt x="3117088" y="136398"/>
                    <a:pt x="3121152" y="136525"/>
                    <a:pt x="3125216" y="136525"/>
                  </a:cubicBezTo>
                  <a:cubicBezTo>
                    <a:pt x="3133217" y="136525"/>
                    <a:pt x="3141091" y="135636"/>
                    <a:pt x="3148965" y="133858"/>
                  </a:cubicBezTo>
                  <a:lnTo>
                    <a:pt x="3161538" y="146050"/>
                  </a:lnTo>
                  <a:cubicBezTo>
                    <a:pt x="3171698" y="142113"/>
                    <a:pt x="3182112" y="139827"/>
                    <a:pt x="3192907" y="139192"/>
                  </a:cubicBezTo>
                  <a:cubicBezTo>
                    <a:pt x="3194431" y="139319"/>
                    <a:pt x="3195956" y="139446"/>
                    <a:pt x="3197479" y="139446"/>
                  </a:cubicBezTo>
                  <a:cubicBezTo>
                    <a:pt x="3205988" y="139446"/>
                    <a:pt x="3214625" y="137033"/>
                    <a:pt x="3223387" y="137033"/>
                  </a:cubicBezTo>
                  <a:cubicBezTo>
                    <a:pt x="3229610" y="137033"/>
                    <a:pt x="3235960" y="138303"/>
                    <a:pt x="3242310" y="142494"/>
                  </a:cubicBezTo>
                  <a:cubicBezTo>
                    <a:pt x="3242691" y="142748"/>
                    <a:pt x="3243072" y="142748"/>
                    <a:pt x="3243581" y="142748"/>
                  </a:cubicBezTo>
                  <a:cubicBezTo>
                    <a:pt x="3248153" y="142748"/>
                    <a:pt x="3259710" y="136271"/>
                    <a:pt x="3270250" y="136271"/>
                  </a:cubicBezTo>
                  <a:cubicBezTo>
                    <a:pt x="3271647" y="136271"/>
                    <a:pt x="3273172" y="136398"/>
                    <a:pt x="3274568" y="136652"/>
                  </a:cubicBezTo>
                  <a:cubicBezTo>
                    <a:pt x="3286760" y="137033"/>
                    <a:pt x="3298698" y="138557"/>
                    <a:pt x="3310509" y="141605"/>
                  </a:cubicBezTo>
                  <a:cubicBezTo>
                    <a:pt x="3312414" y="142494"/>
                    <a:pt x="3314192" y="142875"/>
                    <a:pt x="3315970" y="142875"/>
                  </a:cubicBezTo>
                  <a:cubicBezTo>
                    <a:pt x="3323209" y="142875"/>
                    <a:pt x="3329559" y="136779"/>
                    <a:pt x="3336798" y="136779"/>
                  </a:cubicBezTo>
                  <a:cubicBezTo>
                    <a:pt x="3339719" y="136779"/>
                    <a:pt x="3342767" y="137668"/>
                    <a:pt x="3346069" y="140335"/>
                  </a:cubicBezTo>
                  <a:cubicBezTo>
                    <a:pt x="3347339" y="141351"/>
                    <a:pt x="3348991" y="141605"/>
                    <a:pt x="3351023" y="141605"/>
                  </a:cubicBezTo>
                  <a:cubicBezTo>
                    <a:pt x="3357500" y="141605"/>
                    <a:pt x="3367025" y="137414"/>
                    <a:pt x="3374772" y="137414"/>
                  </a:cubicBezTo>
                  <a:cubicBezTo>
                    <a:pt x="3375406" y="137414"/>
                    <a:pt x="3376168" y="137414"/>
                    <a:pt x="3376804" y="137541"/>
                  </a:cubicBezTo>
                  <a:cubicBezTo>
                    <a:pt x="3395092" y="138176"/>
                    <a:pt x="3412999" y="141732"/>
                    <a:pt x="3431160" y="141732"/>
                  </a:cubicBezTo>
                  <a:cubicBezTo>
                    <a:pt x="3441319" y="141732"/>
                    <a:pt x="3451733" y="140589"/>
                    <a:pt x="3462275" y="137287"/>
                  </a:cubicBezTo>
                  <a:cubicBezTo>
                    <a:pt x="3466466" y="136144"/>
                    <a:pt x="3470530" y="135509"/>
                    <a:pt x="3474721" y="135509"/>
                  </a:cubicBezTo>
                  <a:cubicBezTo>
                    <a:pt x="3478658" y="135509"/>
                    <a:pt x="3482595" y="136017"/>
                    <a:pt x="3486532" y="137033"/>
                  </a:cubicBezTo>
                  <a:cubicBezTo>
                    <a:pt x="3494660" y="139192"/>
                    <a:pt x="3501645" y="143256"/>
                    <a:pt x="3507614" y="149098"/>
                  </a:cubicBezTo>
                  <a:cubicBezTo>
                    <a:pt x="3516123" y="143510"/>
                    <a:pt x="3524505" y="141478"/>
                    <a:pt x="3532887" y="141478"/>
                  </a:cubicBezTo>
                  <a:cubicBezTo>
                    <a:pt x="3545714" y="141478"/>
                    <a:pt x="3558668" y="146050"/>
                    <a:pt x="3572638" y="148971"/>
                  </a:cubicBezTo>
                  <a:cubicBezTo>
                    <a:pt x="3576575" y="149860"/>
                    <a:pt x="3580512" y="150114"/>
                    <a:pt x="3584322" y="150114"/>
                  </a:cubicBezTo>
                  <a:cubicBezTo>
                    <a:pt x="3600578" y="150114"/>
                    <a:pt x="3615564" y="143891"/>
                    <a:pt x="3631312" y="143891"/>
                  </a:cubicBezTo>
                  <a:cubicBezTo>
                    <a:pt x="3633217" y="143891"/>
                    <a:pt x="3635122" y="144018"/>
                    <a:pt x="3637154" y="144145"/>
                  </a:cubicBezTo>
                  <a:cubicBezTo>
                    <a:pt x="3664967" y="147828"/>
                    <a:pt x="3692780" y="149606"/>
                    <a:pt x="3720720" y="149606"/>
                  </a:cubicBezTo>
                  <a:cubicBezTo>
                    <a:pt x="3724022" y="149606"/>
                    <a:pt x="3727324" y="149606"/>
                    <a:pt x="3730499" y="149479"/>
                  </a:cubicBezTo>
                  <a:cubicBezTo>
                    <a:pt x="3738881" y="148844"/>
                    <a:pt x="3747263" y="145034"/>
                    <a:pt x="3756280" y="145034"/>
                  </a:cubicBezTo>
                  <a:cubicBezTo>
                    <a:pt x="3759328" y="145034"/>
                    <a:pt x="3762503" y="145415"/>
                    <a:pt x="3765678" y="146685"/>
                  </a:cubicBezTo>
                  <a:cubicBezTo>
                    <a:pt x="3773298" y="148971"/>
                    <a:pt x="3780918" y="150114"/>
                    <a:pt x="3788664" y="150114"/>
                  </a:cubicBezTo>
                  <a:cubicBezTo>
                    <a:pt x="3792855" y="150114"/>
                    <a:pt x="3797047" y="149733"/>
                    <a:pt x="3801237" y="149098"/>
                  </a:cubicBezTo>
                  <a:cubicBezTo>
                    <a:pt x="3817620" y="145542"/>
                    <a:pt x="3833622" y="141097"/>
                    <a:pt x="3849497" y="135509"/>
                  </a:cubicBezTo>
                  <a:cubicBezTo>
                    <a:pt x="3823970" y="132715"/>
                    <a:pt x="3810508" y="130429"/>
                    <a:pt x="3799205" y="128524"/>
                  </a:cubicBezTo>
                  <a:cubicBezTo>
                    <a:pt x="3787903" y="126619"/>
                    <a:pt x="3773170" y="125349"/>
                    <a:pt x="3767074" y="117856"/>
                  </a:cubicBezTo>
                  <a:cubicBezTo>
                    <a:pt x="3764661" y="115062"/>
                    <a:pt x="3762121" y="114046"/>
                    <a:pt x="3759708" y="114046"/>
                  </a:cubicBezTo>
                  <a:cubicBezTo>
                    <a:pt x="3753231" y="114046"/>
                    <a:pt x="3746755" y="120904"/>
                    <a:pt x="3741293" y="120904"/>
                  </a:cubicBezTo>
                  <a:cubicBezTo>
                    <a:pt x="3738626" y="120904"/>
                    <a:pt x="3736086" y="119253"/>
                    <a:pt x="3734054" y="114300"/>
                  </a:cubicBezTo>
                  <a:cubicBezTo>
                    <a:pt x="3729101" y="115570"/>
                    <a:pt x="3724148" y="116078"/>
                    <a:pt x="3719449" y="116078"/>
                  </a:cubicBezTo>
                  <a:cubicBezTo>
                    <a:pt x="3695319" y="116078"/>
                    <a:pt x="3673094" y="102616"/>
                    <a:pt x="3648710" y="101854"/>
                  </a:cubicBezTo>
                  <a:cubicBezTo>
                    <a:pt x="3612388" y="99949"/>
                    <a:pt x="3575939" y="93980"/>
                    <a:pt x="3539617" y="90043"/>
                  </a:cubicBezTo>
                  <a:lnTo>
                    <a:pt x="3389376" y="74168"/>
                  </a:lnTo>
                  <a:cubicBezTo>
                    <a:pt x="3371977" y="72263"/>
                    <a:pt x="3348990" y="76454"/>
                    <a:pt x="3338703" y="67056"/>
                  </a:cubicBezTo>
                  <a:cubicBezTo>
                    <a:pt x="3334131" y="62865"/>
                    <a:pt x="3329813" y="61468"/>
                    <a:pt x="3325622" y="61468"/>
                  </a:cubicBezTo>
                  <a:cubicBezTo>
                    <a:pt x="3317494" y="61468"/>
                    <a:pt x="3310001" y="66929"/>
                    <a:pt x="3302381" y="66929"/>
                  </a:cubicBezTo>
                  <a:cubicBezTo>
                    <a:pt x="3299587" y="66929"/>
                    <a:pt x="3296666" y="66167"/>
                    <a:pt x="3293745" y="64008"/>
                  </a:cubicBezTo>
                  <a:cubicBezTo>
                    <a:pt x="3285491" y="57912"/>
                    <a:pt x="3276092" y="56388"/>
                    <a:pt x="3266313" y="56388"/>
                  </a:cubicBezTo>
                  <a:cubicBezTo>
                    <a:pt x="3257169" y="56388"/>
                    <a:pt x="3247644" y="57658"/>
                    <a:pt x="3238373" y="57658"/>
                  </a:cubicBezTo>
                  <a:cubicBezTo>
                    <a:pt x="3225928" y="57658"/>
                    <a:pt x="3213863" y="55245"/>
                    <a:pt x="3203956" y="43942"/>
                  </a:cubicBezTo>
                  <a:cubicBezTo>
                    <a:pt x="3201670" y="46609"/>
                    <a:pt x="3199130" y="48768"/>
                    <a:pt x="3196082" y="50419"/>
                  </a:cubicBezTo>
                  <a:cubicBezTo>
                    <a:pt x="3193035" y="52070"/>
                    <a:pt x="3189859" y="53086"/>
                    <a:pt x="3186431" y="53594"/>
                  </a:cubicBezTo>
                  <a:cubicBezTo>
                    <a:pt x="3185160" y="53721"/>
                    <a:pt x="3184017" y="53848"/>
                    <a:pt x="3182748" y="53848"/>
                  </a:cubicBezTo>
                  <a:cubicBezTo>
                    <a:pt x="3180589" y="53848"/>
                    <a:pt x="3178430" y="53594"/>
                    <a:pt x="3176271" y="53086"/>
                  </a:cubicBezTo>
                  <a:cubicBezTo>
                    <a:pt x="3172969" y="52324"/>
                    <a:pt x="3169794" y="50927"/>
                    <a:pt x="3167000" y="48895"/>
                  </a:cubicBezTo>
                  <a:cubicBezTo>
                    <a:pt x="3161666" y="43688"/>
                    <a:pt x="3156713" y="42037"/>
                    <a:pt x="3152014" y="42037"/>
                  </a:cubicBezTo>
                  <a:cubicBezTo>
                    <a:pt x="3144394" y="42037"/>
                    <a:pt x="3137282" y="46228"/>
                    <a:pt x="3130170" y="46228"/>
                  </a:cubicBezTo>
                  <a:cubicBezTo>
                    <a:pt x="3129154" y="46228"/>
                    <a:pt x="3128011" y="46101"/>
                    <a:pt x="3126995" y="45974"/>
                  </a:cubicBezTo>
                  <a:cubicBezTo>
                    <a:pt x="3113152" y="43815"/>
                    <a:pt x="3099309" y="42291"/>
                    <a:pt x="3085339" y="41529"/>
                  </a:cubicBezTo>
                  <a:lnTo>
                    <a:pt x="2996058" y="31877"/>
                  </a:lnTo>
                  <a:cubicBezTo>
                    <a:pt x="2984120" y="29718"/>
                    <a:pt x="2971928" y="28321"/>
                    <a:pt x="2959736" y="27940"/>
                  </a:cubicBezTo>
                  <a:cubicBezTo>
                    <a:pt x="2953767" y="28194"/>
                    <a:pt x="2948052" y="29591"/>
                    <a:pt x="2942718" y="32131"/>
                  </a:cubicBezTo>
                  <a:cubicBezTo>
                    <a:pt x="2919731" y="27178"/>
                    <a:pt x="2900427" y="19939"/>
                    <a:pt x="2887854" y="19939"/>
                  </a:cubicBezTo>
                  <a:cubicBezTo>
                    <a:pt x="2885187" y="19939"/>
                    <a:pt x="2882901" y="20320"/>
                    <a:pt x="2880869" y="20955"/>
                  </a:cubicBezTo>
                  <a:cubicBezTo>
                    <a:pt x="2879345" y="21463"/>
                    <a:pt x="2877694" y="21717"/>
                    <a:pt x="2876170" y="21717"/>
                  </a:cubicBezTo>
                  <a:cubicBezTo>
                    <a:pt x="2869820" y="21717"/>
                    <a:pt x="2863851" y="17907"/>
                    <a:pt x="2858263" y="17907"/>
                  </a:cubicBezTo>
                  <a:cubicBezTo>
                    <a:pt x="2855088" y="17907"/>
                    <a:pt x="2852167" y="19177"/>
                    <a:pt x="2849373" y="22987"/>
                  </a:cubicBezTo>
                  <a:cubicBezTo>
                    <a:pt x="2845436" y="18415"/>
                    <a:pt x="2841372" y="16891"/>
                    <a:pt x="2837308" y="16891"/>
                  </a:cubicBezTo>
                  <a:cubicBezTo>
                    <a:pt x="2829561" y="16891"/>
                    <a:pt x="2821687" y="22352"/>
                    <a:pt x="2813813" y="22352"/>
                  </a:cubicBezTo>
                  <a:cubicBezTo>
                    <a:pt x="2813178" y="22352"/>
                    <a:pt x="2812670" y="22352"/>
                    <a:pt x="2812035" y="22225"/>
                  </a:cubicBezTo>
                  <a:cubicBezTo>
                    <a:pt x="2791207" y="20828"/>
                    <a:pt x="2770506" y="18288"/>
                    <a:pt x="2749932" y="14351"/>
                  </a:cubicBezTo>
                  <a:cubicBezTo>
                    <a:pt x="2747392" y="13589"/>
                    <a:pt x="2744979" y="13335"/>
                    <a:pt x="2742566" y="13335"/>
                  </a:cubicBezTo>
                  <a:cubicBezTo>
                    <a:pt x="2733930" y="13335"/>
                    <a:pt x="2725421" y="17018"/>
                    <a:pt x="2716785" y="17018"/>
                  </a:cubicBezTo>
                  <a:cubicBezTo>
                    <a:pt x="2711451" y="17018"/>
                    <a:pt x="2705990" y="15621"/>
                    <a:pt x="2700275" y="11176"/>
                  </a:cubicBezTo>
                  <a:cubicBezTo>
                    <a:pt x="2695576" y="7493"/>
                    <a:pt x="2690623" y="6223"/>
                    <a:pt x="2685543" y="6223"/>
                  </a:cubicBezTo>
                  <a:cubicBezTo>
                    <a:pt x="2672589" y="6223"/>
                    <a:pt x="2658873" y="14732"/>
                    <a:pt x="2645284" y="14732"/>
                  </a:cubicBezTo>
                  <a:cubicBezTo>
                    <a:pt x="2644268" y="14732"/>
                    <a:pt x="2643125" y="14732"/>
                    <a:pt x="2642109" y="14605"/>
                  </a:cubicBezTo>
                  <a:cubicBezTo>
                    <a:pt x="2617598" y="12192"/>
                    <a:pt x="2593214" y="6985"/>
                    <a:pt x="2568576" y="6985"/>
                  </a:cubicBezTo>
                  <a:cubicBezTo>
                    <a:pt x="2556130" y="6985"/>
                    <a:pt x="2543557" y="8382"/>
                    <a:pt x="2530857" y="12065"/>
                  </a:cubicBezTo>
                  <a:cubicBezTo>
                    <a:pt x="2526666" y="13081"/>
                    <a:pt x="2522475" y="13462"/>
                    <a:pt x="2518284" y="13462"/>
                  </a:cubicBezTo>
                  <a:cubicBezTo>
                    <a:pt x="2510410" y="13462"/>
                    <a:pt x="2502663" y="11684"/>
                    <a:pt x="2495170" y="8128"/>
                  </a:cubicBezTo>
                  <a:cubicBezTo>
                    <a:pt x="2493519" y="7239"/>
                    <a:pt x="2491741" y="6985"/>
                    <a:pt x="2490217" y="6985"/>
                  </a:cubicBezTo>
                  <a:cubicBezTo>
                    <a:pt x="2483359" y="6985"/>
                    <a:pt x="2477136" y="13208"/>
                    <a:pt x="2470405" y="13208"/>
                  </a:cubicBezTo>
                  <a:cubicBezTo>
                    <a:pt x="2467230" y="13208"/>
                    <a:pt x="2463801" y="11811"/>
                    <a:pt x="2460118" y="7620"/>
                  </a:cubicBezTo>
                  <a:cubicBezTo>
                    <a:pt x="2457832" y="5588"/>
                    <a:pt x="2455292" y="4064"/>
                    <a:pt x="2452371" y="3048"/>
                  </a:cubicBezTo>
                  <a:cubicBezTo>
                    <a:pt x="2450212" y="2413"/>
                    <a:pt x="2448053" y="2032"/>
                    <a:pt x="2445894" y="2032"/>
                  </a:cubicBezTo>
                  <a:cubicBezTo>
                    <a:pt x="2445132" y="2032"/>
                    <a:pt x="2444243" y="2032"/>
                    <a:pt x="2443481" y="2159"/>
                  </a:cubicBezTo>
                  <a:cubicBezTo>
                    <a:pt x="2440433" y="2540"/>
                    <a:pt x="2437639" y="3429"/>
                    <a:pt x="2434972" y="5080"/>
                  </a:cubicBezTo>
                  <a:cubicBezTo>
                    <a:pt x="2432305" y="6731"/>
                    <a:pt x="2430146" y="8763"/>
                    <a:pt x="2428368" y="11303"/>
                  </a:cubicBezTo>
                  <a:cubicBezTo>
                    <a:pt x="2425066" y="5969"/>
                    <a:pt x="2421510" y="4318"/>
                    <a:pt x="2417954" y="4318"/>
                  </a:cubicBezTo>
                  <a:cubicBezTo>
                    <a:pt x="2411604" y="4318"/>
                    <a:pt x="2405000" y="9271"/>
                    <a:pt x="2398523" y="9271"/>
                  </a:cubicBezTo>
                  <a:cubicBezTo>
                    <a:pt x="2397633" y="9271"/>
                    <a:pt x="2396745" y="9144"/>
                    <a:pt x="2395729" y="8890"/>
                  </a:cubicBezTo>
                  <a:cubicBezTo>
                    <a:pt x="2371091" y="4318"/>
                    <a:pt x="2346326" y="2032"/>
                    <a:pt x="2321561" y="2032"/>
                  </a:cubicBezTo>
                  <a:cubicBezTo>
                    <a:pt x="2301876" y="2032"/>
                    <a:pt x="2282064" y="3429"/>
                    <a:pt x="2262252" y="6350"/>
                  </a:cubicBezTo>
                  <a:cubicBezTo>
                    <a:pt x="2248790" y="7239"/>
                    <a:pt x="2235328" y="7620"/>
                    <a:pt x="2221866" y="7620"/>
                  </a:cubicBezTo>
                  <a:cubicBezTo>
                    <a:pt x="2201800" y="7620"/>
                    <a:pt x="2181734" y="6604"/>
                    <a:pt x="2161668" y="4699"/>
                  </a:cubicBezTo>
                  <a:cubicBezTo>
                    <a:pt x="2161414" y="4699"/>
                    <a:pt x="2161160" y="4699"/>
                    <a:pt x="2160906" y="4699"/>
                  </a:cubicBezTo>
                  <a:cubicBezTo>
                    <a:pt x="2155318" y="4699"/>
                    <a:pt x="2149349" y="8890"/>
                    <a:pt x="2145920" y="10033"/>
                  </a:cubicBezTo>
                  <a:cubicBezTo>
                    <a:pt x="2137284" y="6858"/>
                    <a:pt x="2127124" y="0"/>
                    <a:pt x="21215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142069" y="7655976"/>
            <a:ext cx="3849767" cy="221771"/>
            <a:chOff x="0" y="0"/>
            <a:chExt cx="3849764" cy="221767"/>
          </a:xfrm>
        </p:grpSpPr>
        <p:sp>
          <p:nvSpPr>
            <p:cNvPr id="5" name="Freeform 5"/>
            <p:cNvSpPr/>
            <p:nvPr/>
          </p:nvSpPr>
          <p:spPr>
            <a:xfrm>
              <a:off x="0" y="-254"/>
              <a:ext cx="3849497" cy="222123"/>
            </a:xfrm>
            <a:custGeom>
              <a:avLst/>
              <a:gdLst/>
              <a:ahLst/>
              <a:cxnLst/>
              <a:rect l="l" t="t" r="r" b="b"/>
              <a:pathLst>
                <a:path w="3849497" h="222123">
                  <a:moveTo>
                    <a:pt x="2627630" y="127254"/>
                  </a:move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lose/>
                  <a:moveTo>
                    <a:pt x="2121535" y="254"/>
                  </a:moveTo>
                  <a:cubicBezTo>
                    <a:pt x="2120519" y="254"/>
                    <a:pt x="2119757" y="508"/>
                    <a:pt x="2119122" y="889"/>
                  </a:cubicBezTo>
                  <a:cubicBezTo>
                    <a:pt x="2114931" y="3810"/>
                    <a:pt x="2110740" y="4699"/>
                    <a:pt x="2106422" y="4699"/>
                  </a:cubicBezTo>
                  <a:cubicBezTo>
                    <a:pt x="2100326" y="4699"/>
                    <a:pt x="2094230" y="2921"/>
                    <a:pt x="2087753" y="2921"/>
                  </a:cubicBezTo>
                  <a:cubicBezTo>
                    <a:pt x="2084705" y="2921"/>
                    <a:pt x="2081530" y="3302"/>
                    <a:pt x="2078355" y="4572"/>
                  </a:cubicBezTo>
                  <a:cubicBezTo>
                    <a:pt x="2075561" y="5588"/>
                    <a:pt x="2072386" y="5969"/>
                    <a:pt x="2069211" y="5969"/>
                  </a:cubicBezTo>
                  <a:cubicBezTo>
                    <a:pt x="2059305" y="5969"/>
                    <a:pt x="2047875" y="2286"/>
                    <a:pt x="2038096" y="2286"/>
                  </a:cubicBezTo>
                  <a:cubicBezTo>
                    <a:pt x="2034540" y="2286"/>
                    <a:pt x="2031111" y="2794"/>
                    <a:pt x="2028190" y="4191"/>
                  </a:cubicBezTo>
                  <a:cubicBezTo>
                    <a:pt x="2018919" y="7239"/>
                    <a:pt x="2009775" y="8763"/>
                    <a:pt x="2000504" y="8763"/>
                  </a:cubicBezTo>
                  <a:cubicBezTo>
                    <a:pt x="1991233" y="8763"/>
                    <a:pt x="1982216" y="7239"/>
                    <a:pt x="1973072" y="4318"/>
                  </a:cubicBezTo>
                  <a:cubicBezTo>
                    <a:pt x="1956562" y="4826"/>
                    <a:pt x="1940306" y="6858"/>
                    <a:pt x="1924177" y="10541"/>
                  </a:cubicBezTo>
                  <a:cubicBezTo>
                    <a:pt x="1923669" y="10541"/>
                    <a:pt x="1923161" y="10541"/>
                    <a:pt x="1922653" y="10541"/>
                  </a:cubicBezTo>
                  <a:cubicBezTo>
                    <a:pt x="1909699" y="10541"/>
                    <a:pt x="1896618" y="5588"/>
                    <a:pt x="1883664" y="5588"/>
                  </a:cubicBezTo>
                  <a:cubicBezTo>
                    <a:pt x="1876933" y="5588"/>
                    <a:pt x="1870202" y="6985"/>
                    <a:pt x="1863598" y="11049"/>
                  </a:cubicBezTo>
                  <a:cubicBezTo>
                    <a:pt x="1859026" y="7747"/>
                    <a:pt x="1854454" y="6731"/>
                    <a:pt x="1849755" y="6731"/>
                  </a:cubicBezTo>
                  <a:cubicBezTo>
                    <a:pt x="1840865" y="6731"/>
                    <a:pt x="1831721" y="10668"/>
                    <a:pt x="1822450" y="10668"/>
                  </a:cubicBezTo>
                  <a:cubicBezTo>
                    <a:pt x="1820291" y="10668"/>
                    <a:pt x="1818132" y="10414"/>
                    <a:pt x="1815846" y="9906"/>
                  </a:cubicBezTo>
                  <a:cubicBezTo>
                    <a:pt x="1807718" y="8763"/>
                    <a:pt x="1799590" y="8128"/>
                    <a:pt x="1791589" y="8128"/>
                  </a:cubicBezTo>
                  <a:cubicBezTo>
                    <a:pt x="1779905" y="8128"/>
                    <a:pt x="1768348" y="9398"/>
                    <a:pt x="1756791" y="11811"/>
                  </a:cubicBezTo>
                  <a:cubicBezTo>
                    <a:pt x="1723390" y="15367"/>
                    <a:pt x="1689989" y="17145"/>
                    <a:pt x="1656588" y="17145"/>
                  </a:cubicBezTo>
                  <a:cubicBezTo>
                    <a:pt x="1640332" y="17145"/>
                    <a:pt x="1624076" y="16764"/>
                    <a:pt x="1607693" y="15875"/>
                  </a:cubicBezTo>
                  <a:cubicBezTo>
                    <a:pt x="1603248" y="15748"/>
                    <a:pt x="1598930" y="15621"/>
                    <a:pt x="1594485" y="15621"/>
                  </a:cubicBezTo>
                  <a:cubicBezTo>
                    <a:pt x="1567180" y="15621"/>
                    <a:pt x="1539875" y="18669"/>
                    <a:pt x="1513459" y="18669"/>
                  </a:cubicBezTo>
                  <a:cubicBezTo>
                    <a:pt x="1496568" y="18669"/>
                    <a:pt x="1480185" y="17399"/>
                    <a:pt x="1464437" y="13208"/>
                  </a:cubicBezTo>
                  <a:lnTo>
                    <a:pt x="1429512" y="26924"/>
                  </a:lnTo>
                  <a:cubicBezTo>
                    <a:pt x="1420876" y="23495"/>
                    <a:pt x="1412494" y="17526"/>
                    <a:pt x="1407160" y="17526"/>
                  </a:cubicBezTo>
                  <a:cubicBezTo>
                    <a:pt x="1406271" y="17526"/>
                    <a:pt x="1405509" y="17653"/>
                    <a:pt x="1404874" y="18034"/>
                  </a:cubicBezTo>
                  <a:cubicBezTo>
                    <a:pt x="1395476" y="22225"/>
                    <a:pt x="1385697" y="24511"/>
                    <a:pt x="1375410" y="24892"/>
                  </a:cubicBezTo>
                  <a:cubicBezTo>
                    <a:pt x="1374267" y="24892"/>
                    <a:pt x="1373124" y="25019"/>
                    <a:pt x="1371981" y="25019"/>
                  </a:cubicBezTo>
                  <a:cubicBezTo>
                    <a:pt x="1362964" y="25019"/>
                    <a:pt x="1354074" y="23495"/>
                    <a:pt x="1345565" y="20574"/>
                  </a:cubicBezTo>
                  <a:cubicBezTo>
                    <a:pt x="1341374" y="19431"/>
                    <a:pt x="1337183" y="18923"/>
                    <a:pt x="1333119" y="18923"/>
                  </a:cubicBezTo>
                  <a:cubicBezTo>
                    <a:pt x="1317371" y="18923"/>
                    <a:pt x="1303147" y="26035"/>
                    <a:pt x="1287653" y="26035"/>
                  </a:cubicBezTo>
                  <a:cubicBezTo>
                    <a:pt x="1287145" y="26035"/>
                    <a:pt x="1286764" y="26035"/>
                    <a:pt x="1286256" y="26035"/>
                  </a:cubicBezTo>
                  <a:cubicBezTo>
                    <a:pt x="1274572" y="23876"/>
                    <a:pt x="1263015" y="22860"/>
                    <a:pt x="1251331" y="22860"/>
                  </a:cubicBezTo>
                  <a:cubicBezTo>
                    <a:pt x="1239520" y="22860"/>
                    <a:pt x="1227836" y="23876"/>
                    <a:pt x="1216025" y="26035"/>
                  </a:cubicBezTo>
                  <a:cubicBezTo>
                    <a:pt x="1203325" y="28956"/>
                    <a:pt x="1190752" y="30353"/>
                    <a:pt x="1178052" y="30353"/>
                  </a:cubicBezTo>
                  <a:cubicBezTo>
                    <a:pt x="1168400" y="30353"/>
                    <a:pt x="1158621" y="29464"/>
                    <a:pt x="1148969" y="27813"/>
                  </a:cubicBezTo>
                  <a:cubicBezTo>
                    <a:pt x="1146175" y="27813"/>
                    <a:pt x="1143254" y="27686"/>
                    <a:pt x="1140460" y="27686"/>
                  </a:cubicBezTo>
                  <a:cubicBezTo>
                    <a:pt x="1117092" y="27686"/>
                    <a:pt x="1093851" y="29591"/>
                    <a:pt x="1070737" y="33274"/>
                  </a:cubicBezTo>
                  <a:cubicBezTo>
                    <a:pt x="1069975" y="33274"/>
                    <a:pt x="1069086" y="33274"/>
                    <a:pt x="1068324" y="33274"/>
                  </a:cubicBezTo>
                  <a:cubicBezTo>
                    <a:pt x="1058418" y="33274"/>
                    <a:pt x="1047369" y="30353"/>
                    <a:pt x="1037717" y="30353"/>
                  </a:cubicBezTo>
                  <a:cubicBezTo>
                    <a:pt x="1033272" y="30353"/>
                    <a:pt x="1029208" y="30988"/>
                    <a:pt x="1025652" y="32766"/>
                  </a:cubicBezTo>
                  <a:cubicBezTo>
                    <a:pt x="1018032" y="35941"/>
                    <a:pt x="1010412" y="37592"/>
                    <a:pt x="1002792" y="37592"/>
                  </a:cubicBezTo>
                  <a:cubicBezTo>
                    <a:pt x="995426" y="37592"/>
                    <a:pt x="988187" y="36068"/>
                    <a:pt x="980821" y="33147"/>
                  </a:cubicBezTo>
                  <a:cubicBezTo>
                    <a:pt x="979805" y="32893"/>
                    <a:pt x="978916" y="32893"/>
                    <a:pt x="977900" y="32893"/>
                  </a:cubicBezTo>
                  <a:cubicBezTo>
                    <a:pt x="970026" y="32893"/>
                    <a:pt x="962152" y="38608"/>
                    <a:pt x="954786" y="38608"/>
                  </a:cubicBezTo>
                  <a:cubicBezTo>
                    <a:pt x="950595" y="38608"/>
                    <a:pt x="946658" y="36830"/>
                    <a:pt x="942975" y="31242"/>
                  </a:cubicBezTo>
                  <a:cubicBezTo>
                    <a:pt x="938276" y="37211"/>
                    <a:pt x="932688" y="38735"/>
                    <a:pt x="926973" y="38735"/>
                  </a:cubicBezTo>
                  <a:cubicBezTo>
                    <a:pt x="921258" y="38735"/>
                    <a:pt x="915670" y="37338"/>
                    <a:pt x="910590" y="37338"/>
                  </a:cubicBezTo>
                  <a:cubicBezTo>
                    <a:pt x="910209" y="37338"/>
                    <a:pt x="909828" y="37338"/>
                    <a:pt x="909447" y="37338"/>
                  </a:cubicBezTo>
                  <a:cubicBezTo>
                    <a:pt x="901319" y="37719"/>
                    <a:pt x="888492" y="42037"/>
                    <a:pt x="882142" y="42037"/>
                  </a:cubicBezTo>
                  <a:cubicBezTo>
                    <a:pt x="880364" y="42037"/>
                    <a:pt x="879094" y="41656"/>
                    <a:pt x="878586" y="40894"/>
                  </a:cubicBezTo>
                  <a:cubicBezTo>
                    <a:pt x="875538" y="36068"/>
                    <a:pt x="872744" y="34417"/>
                    <a:pt x="870077" y="34417"/>
                  </a:cubicBezTo>
                  <a:cubicBezTo>
                    <a:pt x="863981" y="34417"/>
                    <a:pt x="858774" y="43307"/>
                    <a:pt x="852170" y="43307"/>
                  </a:cubicBezTo>
                  <a:cubicBezTo>
                    <a:pt x="850773" y="43307"/>
                    <a:pt x="849376" y="42926"/>
                    <a:pt x="847852" y="41910"/>
                  </a:cubicBezTo>
                  <a:cubicBezTo>
                    <a:pt x="844423" y="39878"/>
                    <a:pt x="840105" y="39243"/>
                    <a:pt x="835406" y="39243"/>
                  </a:cubicBezTo>
                  <a:cubicBezTo>
                    <a:pt x="828294" y="39243"/>
                    <a:pt x="820293" y="40767"/>
                    <a:pt x="813308" y="41021"/>
                  </a:cubicBezTo>
                  <a:cubicBezTo>
                    <a:pt x="801878" y="41402"/>
                    <a:pt x="790448" y="42418"/>
                    <a:pt x="779145" y="44196"/>
                  </a:cubicBezTo>
                  <a:cubicBezTo>
                    <a:pt x="768223" y="46990"/>
                    <a:pt x="757047" y="49149"/>
                    <a:pt x="745744" y="50419"/>
                  </a:cubicBezTo>
                  <a:cubicBezTo>
                    <a:pt x="745109" y="50419"/>
                    <a:pt x="744474" y="50419"/>
                    <a:pt x="743839" y="50419"/>
                  </a:cubicBezTo>
                  <a:cubicBezTo>
                    <a:pt x="727710" y="50419"/>
                    <a:pt x="710311" y="46482"/>
                    <a:pt x="695071" y="46482"/>
                  </a:cubicBezTo>
                  <a:cubicBezTo>
                    <a:pt x="693039" y="46482"/>
                    <a:pt x="691134" y="46609"/>
                    <a:pt x="689229" y="46736"/>
                  </a:cubicBezTo>
                  <a:cubicBezTo>
                    <a:pt x="674243" y="47879"/>
                    <a:pt x="657733" y="59309"/>
                    <a:pt x="644652" y="59309"/>
                  </a:cubicBezTo>
                  <a:cubicBezTo>
                    <a:pt x="642620" y="59309"/>
                    <a:pt x="640588" y="59055"/>
                    <a:pt x="638810" y="58420"/>
                  </a:cubicBezTo>
                  <a:cubicBezTo>
                    <a:pt x="628142" y="55626"/>
                    <a:pt x="617347" y="54229"/>
                    <a:pt x="606425" y="54229"/>
                  </a:cubicBezTo>
                  <a:cubicBezTo>
                    <a:pt x="600837" y="54229"/>
                    <a:pt x="595249" y="54610"/>
                    <a:pt x="589661" y="55372"/>
                  </a:cubicBezTo>
                  <a:cubicBezTo>
                    <a:pt x="575056" y="55626"/>
                    <a:pt x="560451" y="60071"/>
                    <a:pt x="546100" y="60579"/>
                  </a:cubicBezTo>
                  <a:cubicBezTo>
                    <a:pt x="532511" y="60960"/>
                    <a:pt x="519049" y="61087"/>
                    <a:pt x="505587" y="61087"/>
                  </a:cubicBezTo>
                  <a:cubicBezTo>
                    <a:pt x="494411" y="61087"/>
                    <a:pt x="483108" y="60960"/>
                    <a:pt x="471932" y="60960"/>
                  </a:cubicBezTo>
                  <a:cubicBezTo>
                    <a:pt x="464820" y="60960"/>
                    <a:pt x="457708" y="60960"/>
                    <a:pt x="450469" y="61087"/>
                  </a:cubicBezTo>
                  <a:cubicBezTo>
                    <a:pt x="442976" y="61214"/>
                    <a:pt x="437642" y="69088"/>
                    <a:pt x="430276" y="69088"/>
                  </a:cubicBezTo>
                  <a:cubicBezTo>
                    <a:pt x="427101" y="69088"/>
                    <a:pt x="423545" y="67691"/>
                    <a:pt x="419354" y="63627"/>
                  </a:cubicBezTo>
                  <a:cubicBezTo>
                    <a:pt x="414401" y="61341"/>
                    <a:pt x="409321" y="60198"/>
                    <a:pt x="403987" y="60198"/>
                  </a:cubicBezTo>
                  <a:cubicBezTo>
                    <a:pt x="403352" y="60198"/>
                    <a:pt x="402717" y="60198"/>
                    <a:pt x="402082" y="60198"/>
                  </a:cubicBezTo>
                  <a:cubicBezTo>
                    <a:pt x="395986" y="60452"/>
                    <a:pt x="390398" y="62230"/>
                    <a:pt x="385191" y="65278"/>
                  </a:cubicBezTo>
                  <a:cubicBezTo>
                    <a:pt x="378968" y="69596"/>
                    <a:pt x="372491" y="70358"/>
                    <a:pt x="366268" y="70358"/>
                  </a:cubicBezTo>
                  <a:cubicBezTo>
                    <a:pt x="363220" y="70358"/>
                    <a:pt x="360299" y="70231"/>
                    <a:pt x="357378" y="70231"/>
                  </a:cubicBezTo>
                  <a:cubicBezTo>
                    <a:pt x="353568" y="70231"/>
                    <a:pt x="350012" y="70485"/>
                    <a:pt x="346583" y="71882"/>
                  </a:cubicBezTo>
                  <a:cubicBezTo>
                    <a:pt x="342265" y="74041"/>
                    <a:pt x="337566" y="75184"/>
                    <a:pt x="332867" y="75184"/>
                  </a:cubicBezTo>
                  <a:cubicBezTo>
                    <a:pt x="331724" y="75184"/>
                    <a:pt x="330581" y="75184"/>
                    <a:pt x="329438" y="75057"/>
                  </a:cubicBezTo>
                  <a:cubicBezTo>
                    <a:pt x="323342" y="74422"/>
                    <a:pt x="318008" y="72136"/>
                    <a:pt x="313309" y="68326"/>
                  </a:cubicBezTo>
                  <a:lnTo>
                    <a:pt x="274828" y="84709"/>
                  </a:lnTo>
                  <a:cubicBezTo>
                    <a:pt x="271399" y="80772"/>
                    <a:pt x="269494" y="75819"/>
                    <a:pt x="267081" y="75565"/>
                  </a:cubicBezTo>
                  <a:cubicBezTo>
                    <a:pt x="266827" y="75565"/>
                    <a:pt x="266573" y="75565"/>
                    <a:pt x="266319" y="75565"/>
                  </a:cubicBezTo>
                  <a:cubicBezTo>
                    <a:pt x="248412" y="75565"/>
                    <a:pt x="75565" y="100330"/>
                    <a:pt x="65405" y="105791"/>
                  </a:cubicBezTo>
                  <a:cubicBezTo>
                    <a:pt x="43942" y="117729"/>
                    <a:pt x="22352" y="131445"/>
                    <a:pt x="762" y="144399"/>
                  </a:cubicBezTo>
                  <a:lnTo>
                    <a:pt x="762" y="144399"/>
                  </a:lnTo>
                  <a:lnTo>
                    <a:pt x="12192" y="157988"/>
                  </a:lnTo>
                  <a:lnTo>
                    <a:pt x="0" y="172212"/>
                  </a:lnTo>
                  <a:lnTo>
                    <a:pt x="13462" y="204978"/>
                  </a:lnTo>
                  <a:cubicBezTo>
                    <a:pt x="27305" y="209423"/>
                    <a:pt x="40259" y="222123"/>
                    <a:pt x="54610" y="222123"/>
                  </a:cubicBezTo>
                  <a:cubicBezTo>
                    <a:pt x="60452" y="222123"/>
                    <a:pt x="66548" y="219964"/>
                    <a:pt x="72898" y="214376"/>
                  </a:cubicBezTo>
                  <a:cubicBezTo>
                    <a:pt x="78105" y="217932"/>
                    <a:pt x="82677" y="219202"/>
                    <a:pt x="86995" y="219202"/>
                  </a:cubicBezTo>
                  <a:cubicBezTo>
                    <a:pt x="102489" y="219202"/>
                    <a:pt x="113157" y="200660"/>
                    <a:pt x="131826" y="200660"/>
                  </a:cubicBezTo>
                  <a:cubicBezTo>
                    <a:pt x="132842" y="200660"/>
                    <a:pt x="133858" y="200660"/>
                    <a:pt x="134874" y="200787"/>
                  </a:cubicBezTo>
                  <a:cubicBezTo>
                    <a:pt x="143129" y="201422"/>
                    <a:pt x="151511" y="201803"/>
                    <a:pt x="159766" y="201803"/>
                  </a:cubicBezTo>
                  <a:cubicBezTo>
                    <a:pt x="167513" y="201803"/>
                    <a:pt x="175133" y="201549"/>
                    <a:pt x="182880" y="200914"/>
                  </a:cubicBezTo>
                  <a:cubicBezTo>
                    <a:pt x="189103" y="195834"/>
                    <a:pt x="195199" y="194310"/>
                    <a:pt x="201295" y="194310"/>
                  </a:cubicBezTo>
                  <a:cubicBezTo>
                    <a:pt x="211455" y="194310"/>
                    <a:pt x="221615" y="198628"/>
                    <a:pt x="232156" y="198628"/>
                  </a:cubicBezTo>
                  <a:cubicBezTo>
                    <a:pt x="233934" y="198628"/>
                    <a:pt x="235712" y="198501"/>
                    <a:pt x="237490" y="198247"/>
                  </a:cubicBezTo>
                  <a:cubicBezTo>
                    <a:pt x="256540" y="195326"/>
                    <a:pt x="276098" y="189865"/>
                    <a:pt x="294513" y="187706"/>
                  </a:cubicBezTo>
                  <a:cubicBezTo>
                    <a:pt x="312928" y="185547"/>
                    <a:pt x="332232" y="185547"/>
                    <a:pt x="355346" y="184404"/>
                  </a:cubicBezTo>
                  <a:lnTo>
                    <a:pt x="366395" y="194056"/>
                  </a:lnTo>
                  <a:lnTo>
                    <a:pt x="389509" y="176403"/>
                  </a:lnTo>
                  <a:lnTo>
                    <a:pt x="532638" y="177165"/>
                  </a:lnTo>
                  <a:cubicBezTo>
                    <a:pt x="541020" y="169037"/>
                    <a:pt x="550545" y="167005"/>
                    <a:pt x="560578" y="167005"/>
                  </a:cubicBezTo>
                  <a:cubicBezTo>
                    <a:pt x="569976" y="167005"/>
                    <a:pt x="579628" y="168783"/>
                    <a:pt x="589026" y="168783"/>
                  </a:cubicBezTo>
                  <a:cubicBezTo>
                    <a:pt x="594487" y="168783"/>
                    <a:pt x="599948" y="168148"/>
                    <a:pt x="605028" y="166243"/>
                  </a:cubicBezTo>
                  <a:cubicBezTo>
                    <a:pt x="610997" y="164084"/>
                    <a:pt x="617347" y="163195"/>
                    <a:pt x="624078" y="163195"/>
                  </a:cubicBezTo>
                  <a:cubicBezTo>
                    <a:pt x="643636" y="163195"/>
                    <a:pt x="665734" y="170434"/>
                    <a:pt x="685038" y="172466"/>
                  </a:cubicBezTo>
                  <a:cubicBezTo>
                    <a:pt x="700659" y="162814"/>
                    <a:pt x="715645" y="155956"/>
                    <a:pt x="730631" y="155956"/>
                  </a:cubicBezTo>
                  <a:cubicBezTo>
                    <a:pt x="741045" y="155956"/>
                    <a:pt x="751332" y="159258"/>
                    <a:pt x="761873" y="167259"/>
                  </a:cubicBezTo>
                  <a:lnTo>
                    <a:pt x="794385" y="154051"/>
                  </a:lnTo>
                  <a:lnTo>
                    <a:pt x="803402" y="164084"/>
                  </a:lnTo>
                  <a:cubicBezTo>
                    <a:pt x="814324" y="160909"/>
                    <a:pt x="825500" y="158750"/>
                    <a:pt x="836803" y="157353"/>
                  </a:cubicBezTo>
                  <a:cubicBezTo>
                    <a:pt x="844804" y="157099"/>
                    <a:pt x="852805" y="156972"/>
                    <a:pt x="860933" y="156972"/>
                  </a:cubicBezTo>
                  <a:cubicBezTo>
                    <a:pt x="871855" y="156972"/>
                    <a:pt x="882777" y="157099"/>
                    <a:pt x="893572" y="157099"/>
                  </a:cubicBezTo>
                  <a:cubicBezTo>
                    <a:pt x="906399" y="157099"/>
                    <a:pt x="919353" y="156972"/>
                    <a:pt x="932180" y="156083"/>
                  </a:cubicBezTo>
                  <a:cubicBezTo>
                    <a:pt x="950214" y="153416"/>
                    <a:pt x="967867" y="149225"/>
                    <a:pt x="985139" y="143510"/>
                  </a:cubicBezTo>
                  <a:lnTo>
                    <a:pt x="993902" y="153543"/>
                  </a:lnTo>
                  <a:cubicBezTo>
                    <a:pt x="1055497" y="135382"/>
                    <a:pt x="1123188" y="153797"/>
                    <a:pt x="1185799" y="133985"/>
                  </a:cubicBezTo>
                  <a:lnTo>
                    <a:pt x="1195324" y="144907"/>
                  </a:lnTo>
                  <a:cubicBezTo>
                    <a:pt x="1203071" y="141097"/>
                    <a:pt x="1210691" y="139700"/>
                    <a:pt x="1218311" y="139700"/>
                  </a:cubicBezTo>
                  <a:cubicBezTo>
                    <a:pt x="1231265" y="139700"/>
                    <a:pt x="1244600" y="143891"/>
                    <a:pt x="1258951" y="147574"/>
                  </a:cubicBezTo>
                  <a:lnTo>
                    <a:pt x="1280795" y="131572"/>
                  </a:lnTo>
                  <a:cubicBezTo>
                    <a:pt x="1302004" y="135763"/>
                    <a:pt x="1323086" y="137414"/>
                    <a:pt x="1344041" y="137414"/>
                  </a:cubicBezTo>
                  <a:cubicBezTo>
                    <a:pt x="1389507" y="137414"/>
                    <a:pt x="1434465" y="129540"/>
                    <a:pt x="1479296" y="122047"/>
                  </a:cubicBezTo>
                  <a:cubicBezTo>
                    <a:pt x="1486662" y="131953"/>
                    <a:pt x="1496060" y="135255"/>
                    <a:pt x="1507998" y="135255"/>
                  </a:cubicBezTo>
                  <a:cubicBezTo>
                    <a:pt x="1514602" y="135255"/>
                    <a:pt x="1521841" y="134239"/>
                    <a:pt x="1529969" y="132715"/>
                  </a:cubicBezTo>
                  <a:lnTo>
                    <a:pt x="1543685" y="116205"/>
                  </a:lnTo>
                  <a:cubicBezTo>
                    <a:pt x="1548765" y="126873"/>
                    <a:pt x="1555369" y="130175"/>
                    <a:pt x="1562735" y="130175"/>
                  </a:cubicBezTo>
                  <a:cubicBezTo>
                    <a:pt x="1573911" y="130175"/>
                    <a:pt x="1586484" y="122809"/>
                    <a:pt x="1597279" y="122809"/>
                  </a:cubicBezTo>
                  <a:cubicBezTo>
                    <a:pt x="1604010" y="122809"/>
                    <a:pt x="1610106" y="125730"/>
                    <a:pt x="1614551" y="135001"/>
                  </a:cubicBezTo>
                  <a:cubicBezTo>
                    <a:pt x="1614551" y="135001"/>
                    <a:pt x="1614551" y="135001"/>
                    <a:pt x="1614551" y="135001"/>
                  </a:cubicBezTo>
                  <a:cubicBezTo>
                    <a:pt x="1614932" y="135001"/>
                    <a:pt x="1617726" y="133731"/>
                    <a:pt x="1629283" y="129159"/>
                  </a:cubicBezTo>
                  <a:lnTo>
                    <a:pt x="1638554" y="112014"/>
                  </a:lnTo>
                  <a:lnTo>
                    <a:pt x="1658366" y="128905"/>
                  </a:lnTo>
                  <a:cubicBezTo>
                    <a:pt x="1662684" y="126492"/>
                    <a:pt x="1666875" y="121412"/>
                    <a:pt x="1671066" y="121412"/>
                  </a:cubicBezTo>
                  <a:cubicBezTo>
                    <a:pt x="1671193" y="121412"/>
                    <a:pt x="1671447" y="121412"/>
                    <a:pt x="1671574" y="121412"/>
                  </a:cubicBezTo>
                  <a:cubicBezTo>
                    <a:pt x="1673606" y="121412"/>
                    <a:pt x="1675638" y="121412"/>
                    <a:pt x="1677670" y="121412"/>
                  </a:cubicBezTo>
                  <a:cubicBezTo>
                    <a:pt x="1699514" y="121412"/>
                    <a:pt x="1721485" y="122174"/>
                    <a:pt x="1743329" y="122174"/>
                  </a:cubicBezTo>
                  <a:cubicBezTo>
                    <a:pt x="1754632" y="122174"/>
                    <a:pt x="1765935" y="121920"/>
                    <a:pt x="1777238" y="121412"/>
                  </a:cubicBezTo>
                  <a:cubicBezTo>
                    <a:pt x="1781302" y="120650"/>
                    <a:pt x="1785366" y="120269"/>
                    <a:pt x="1789430" y="120269"/>
                  </a:cubicBezTo>
                  <a:cubicBezTo>
                    <a:pt x="1796669" y="120269"/>
                    <a:pt x="1803908" y="121539"/>
                    <a:pt x="1811020" y="124079"/>
                  </a:cubicBezTo>
                  <a:cubicBezTo>
                    <a:pt x="1813814" y="124460"/>
                    <a:pt x="1816481" y="124587"/>
                    <a:pt x="1819148" y="124587"/>
                  </a:cubicBezTo>
                  <a:cubicBezTo>
                    <a:pt x="1829054" y="124587"/>
                    <a:pt x="1838452" y="122047"/>
                    <a:pt x="1847469" y="117094"/>
                  </a:cubicBezTo>
                  <a:cubicBezTo>
                    <a:pt x="1853438" y="113538"/>
                    <a:pt x="1859788" y="111506"/>
                    <a:pt x="1866646" y="110998"/>
                  </a:cubicBezTo>
                  <a:cubicBezTo>
                    <a:pt x="1867916" y="110871"/>
                    <a:pt x="1869186" y="110871"/>
                    <a:pt x="1870456" y="110871"/>
                  </a:cubicBezTo>
                  <a:cubicBezTo>
                    <a:pt x="1875917" y="110871"/>
                    <a:pt x="1881378" y="111887"/>
                    <a:pt x="1886585" y="113919"/>
                  </a:cubicBezTo>
                  <a:cubicBezTo>
                    <a:pt x="1899285" y="118872"/>
                    <a:pt x="1912112" y="121412"/>
                    <a:pt x="1925193" y="121412"/>
                  </a:cubicBezTo>
                  <a:cubicBezTo>
                    <a:pt x="1933702" y="121412"/>
                    <a:pt x="1942211" y="120396"/>
                    <a:pt x="1950847" y="118237"/>
                  </a:cubicBezTo>
                  <a:cubicBezTo>
                    <a:pt x="1952879" y="117856"/>
                    <a:pt x="1955038" y="117729"/>
                    <a:pt x="1957070" y="117729"/>
                  </a:cubicBezTo>
                  <a:cubicBezTo>
                    <a:pt x="1971675" y="117729"/>
                    <a:pt x="1984375" y="125222"/>
                    <a:pt x="1996440" y="125222"/>
                  </a:cubicBezTo>
                  <a:cubicBezTo>
                    <a:pt x="1999107" y="125222"/>
                    <a:pt x="2001774" y="124841"/>
                    <a:pt x="2004314" y="123952"/>
                  </a:cubicBezTo>
                  <a:cubicBezTo>
                    <a:pt x="2014347" y="120142"/>
                    <a:pt x="2024761" y="118237"/>
                    <a:pt x="2035556" y="118237"/>
                  </a:cubicBezTo>
                  <a:cubicBezTo>
                    <a:pt x="2036445" y="118237"/>
                    <a:pt x="2037207" y="118237"/>
                    <a:pt x="2038096" y="118237"/>
                  </a:cubicBezTo>
                  <a:cubicBezTo>
                    <a:pt x="2040255" y="118364"/>
                    <a:pt x="2042287" y="118364"/>
                    <a:pt x="2044446" y="118364"/>
                  </a:cubicBezTo>
                  <a:cubicBezTo>
                    <a:pt x="2054225" y="118364"/>
                    <a:pt x="2064258" y="117221"/>
                    <a:pt x="2073910" y="116840"/>
                  </a:cubicBezTo>
                  <a:cubicBezTo>
                    <a:pt x="2085721" y="116332"/>
                    <a:pt x="2096897" y="116332"/>
                    <a:pt x="2109343" y="115570"/>
                  </a:cubicBezTo>
                  <a:cubicBezTo>
                    <a:pt x="2121789" y="114808"/>
                    <a:pt x="2133981" y="113538"/>
                    <a:pt x="2146427" y="112522"/>
                  </a:cubicBezTo>
                  <a:lnTo>
                    <a:pt x="2152269" y="119761"/>
                  </a:lnTo>
                  <a:lnTo>
                    <a:pt x="2168398" y="109982"/>
                  </a:lnTo>
                  <a:lnTo>
                    <a:pt x="2189607" y="124714"/>
                  </a:lnTo>
                  <a:cubicBezTo>
                    <a:pt x="2206371" y="118491"/>
                    <a:pt x="2223643" y="115443"/>
                    <a:pt x="2241423" y="115443"/>
                  </a:cubicBezTo>
                  <a:cubicBezTo>
                    <a:pt x="2242058" y="115443"/>
                    <a:pt x="2242693" y="115443"/>
                    <a:pt x="2243455" y="115443"/>
                  </a:cubicBezTo>
                  <a:cubicBezTo>
                    <a:pt x="2247773" y="118110"/>
                    <a:pt x="2252091" y="118999"/>
                    <a:pt x="2256282" y="118999"/>
                  </a:cubicBezTo>
                  <a:cubicBezTo>
                    <a:pt x="2267585" y="118999"/>
                    <a:pt x="2278634" y="112141"/>
                    <a:pt x="2290445" y="112141"/>
                  </a:cubicBezTo>
                  <a:cubicBezTo>
                    <a:pt x="2293874" y="112141"/>
                    <a:pt x="2297303" y="112649"/>
                    <a:pt x="2300859" y="114173"/>
                  </a:cubicBezTo>
                  <a:cubicBezTo>
                    <a:pt x="2308606" y="118364"/>
                    <a:pt x="2316861" y="120904"/>
                    <a:pt x="2325624" y="121920"/>
                  </a:cubicBezTo>
                  <a:cubicBezTo>
                    <a:pt x="2328037" y="122174"/>
                    <a:pt x="2330577" y="122301"/>
                    <a:pt x="2332990" y="122301"/>
                  </a:cubicBezTo>
                  <a:cubicBezTo>
                    <a:pt x="2339213" y="122301"/>
                    <a:pt x="2345436" y="121412"/>
                    <a:pt x="2351532" y="119634"/>
                  </a:cubicBezTo>
                  <a:cubicBezTo>
                    <a:pt x="2361692" y="114808"/>
                    <a:pt x="2372487" y="112395"/>
                    <a:pt x="2383790" y="112395"/>
                  </a:cubicBezTo>
                  <a:cubicBezTo>
                    <a:pt x="2383917" y="112395"/>
                    <a:pt x="2384044" y="112395"/>
                    <a:pt x="2384171" y="112395"/>
                  </a:cubicBezTo>
                  <a:cubicBezTo>
                    <a:pt x="2395347" y="112395"/>
                    <a:pt x="2406015" y="114681"/>
                    <a:pt x="2416175" y="119380"/>
                  </a:cubicBezTo>
                  <a:cubicBezTo>
                    <a:pt x="2426843" y="122682"/>
                    <a:pt x="2437638" y="124333"/>
                    <a:pt x="2448560" y="124333"/>
                  </a:cubicBezTo>
                  <a:cubicBezTo>
                    <a:pt x="2455672" y="124333"/>
                    <a:pt x="2462911" y="123571"/>
                    <a:pt x="2470150" y="122174"/>
                  </a:cubicBezTo>
                  <a:cubicBezTo>
                    <a:pt x="2483612" y="119761"/>
                    <a:pt x="2497074" y="118618"/>
                    <a:pt x="2510536" y="118618"/>
                  </a:cubicBezTo>
                  <a:cubicBezTo>
                    <a:pt x="2522093" y="118618"/>
                    <a:pt x="2533523" y="119507"/>
                    <a:pt x="2545080" y="121285"/>
                  </a:cubicBezTo>
                  <a:cubicBezTo>
                    <a:pt x="2552446" y="123190"/>
                    <a:pt x="2559685" y="124079"/>
                    <a:pt x="2566924" y="124079"/>
                  </a:cubicBezTo>
                  <a:cubicBezTo>
                    <a:pt x="2577973" y="124079"/>
                    <a:pt x="2588895" y="121920"/>
                    <a:pt x="2599690" y="117475"/>
                  </a:cubicBezTo>
                  <a:cubicBezTo>
                    <a:pt x="2600452" y="117094"/>
                    <a:pt x="2601214" y="116967"/>
                    <a:pt x="2602230" y="116967"/>
                  </a:cubicBezTo>
                  <a:cubicBezTo>
                    <a:pt x="2608326" y="116967"/>
                    <a:pt x="2618486" y="123952"/>
                    <a:pt x="2627630" y="127381"/>
                  </a:cubicBezTo>
                  <a:cubicBezTo>
                    <a:pt x="2627630" y="127127"/>
                    <a:pt x="2630043" y="123444"/>
                    <a:pt x="2632583" y="123444"/>
                  </a:cubicBezTo>
                  <a:cubicBezTo>
                    <a:pt x="2632710" y="123444"/>
                    <a:pt x="2632710" y="123444"/>
                    <a:pt x="2632837" y="123444"/>
                  </a:cubicBezTo>
                  <a:cubicBezTo>
                    <a:pt x="2637409" y="122936"/>
                    <a:pt x="2641981" y="122809"/>
                    <a:pt x="2646553" y="122809"/>
                  </a:cubicBezTo>
                  <a:cubicBezTo>
                    <a:pt x="2670810" y="122809"/>
                    <a:pt x="2695321" y="128524"/>
                    <a:pt x="2719832" y="128524"/>
                  </a:cubicBezTo>
                  <a:cubicBezTo>
                    <a:pt x="2730754" y="128524"/>
                    <a:pt x="2741676" y="127381"/>
                    <a:pt x="2752471" y="124079"/>
                  </a:cubicBezTo>
                  <a:cubicBezTo>
                    <a:pt x="2755392" y="129159"/>
                    <a:pt x="2758440" y="130937"/>
                    <a:pt x="2761615" y="130937"/>
                  </a:cubicBezTo>
                  <a:cubicBezTo>
                    <a:pt x="2767965" y="130937"/>
                    <a:pt x="2774569" y="124206"/>
                    <a:pt x="2781300" y="124206"/>
                  </a:cubicBezTo>
                  <a:cubicBezTo>
                    <a:pt x="2782951" y="124206"/>
                    <a:pt x="2784729" y="124587"/>
                    <a:pt x="2786380" y="125730"/>
                  </a:cubicBezTo>
                  <a:cubicBezTo>
                    <a:pt x="2794000" y="130556"/>
                    <a:pt x="2804795" y="136525"/>
                    <a:pt x="2811526" y="136525"/>
                  </a:cubicBezTo>
                  <a:cubicBezTo>
                    <a:pt x="2813050" y="136525"/>
                    <a:pt x="2814320" y="136271"/>
                    <a:pt x="2815336" y="135636"/>
                  </a:cubicBezTo>
                  <a:cubicBezTo>
                    <a:pt x="2820797" y="132461"/>
                    <a:pt x="2825877" y="131445"/>
                    <a:pt x="2830703" y="131445"/>
                  </a:cubicBezTo>
                  <a:cubicBezTo>
                    <a:pt x="2838704" y="131445"/>
                    <a:pt x="2846197" y="134112"/>
                    <a:pt x="2853944" y="134112"/>
                  </a:cubicBezTo>
                  <a:cubicBezTo>
                    <a:pt x="2854579" y="134112"/>
                    <a:pt x="2855214" y="134112"/>
                    <a:pt x="2855849" y="134112"/>
                  </a:cubicBezTo>
                  <a:cubicBezTo>
                    <a:pt x="2856992" y="134112"/>
                    <a:pt x="2858135" y="133985"/>
                    <a:pt x="2859278" y="133985"/>
                  </a:cubicBezTo>
                  <a:cubicBezTo>
                    <a:pt x="2868803" y="133985"/>
                    <a:pt x="2878074" y="135763"/>
                    <a:pt x="2887726" y="135763"/>
                  </a:cubicBezTo>
                  <a:cubicBezTo>
                    <a:pt x="2895092" y="135763"/>
                    <a:pt x="2902585" y="134747"/>
                    <a:pt x="2910713" y="131064"/>
                  </a:cubicBezTo>
                  <a:cubicBezTo>
                    <a:pt x="2913381" y="129921"/>
                    <a:pt x="2916301" y="129413"/>
                    <a:pt x="2919603" y="129413"/>
                  </a:cubicBezTo>
                  <a:cubicBezTo>
                    <a:pt x="2932303" y="129413"/>
                    <a:pt x="2948813" y="137033"/>
                    <a:pt x="2965323" y="140462"/>
                  </a:cubicBezTo>
                  <a:lnTo>
                    <a:pt x="2981453" y="127508"/>
                  </a:lnTo>
                  <a:lnTo>
                    <a:pt x="2998217" y="141986"/>
                  </a:lnTo>
                  <a:cubicBezTo>
                    <a:pt x="3004440" y="137160"/>
                    <a:pt x="3010409" y="130937"/>
                    <a:pt x="3017775" y="130937"/>
                  </a:cubicBezTo>
                  <a:cubicBezTo>
                    <a:pt x="3021966" y="130937"/>
                    <a:pt x="3026664" y="132969"/>
                    <a:pt x="3032126" y="138430"/>
                  </a:cubicBezTo>
                  <a:cubicBezTo>
                    <a:pt x="3034031" y="140335"/>
                    <a:pt x="3037079" y="140970"/>
                    <a:pt x="3040761" y="140970"/>
                  </a:cubicBezTo>
                  <a:cubicBezTo>
                    <a:pt x="3049779" y="140970"/>
                    <a:pt x="3062732" y="137033"/>
                    <a:pt x="3072638" y="136525"/>
                  </a:cubicBezTo>
                  <a:cubicBezTo>
                    <a:pt x="3080131" y="135636"/>
                    <a:pt x="3087751" y="135255"/>
                    <a:pt x="3095244" y="135255"/>
                  </a:cubicBezTo>
                  <a:cubicBezTo>
                    <a:pt x="3101213" y="135255"/>
                    <a:pt x="3107055" y="135509"/>
                    <a:pt x="3113024" y="136017"/>
                  </a:cubicBezTo>
                  <a:cubicBezTo>
                    <a:pt x="3117088" y="136525"/>
                    <a:pt x="3121152" y="136652"/>
                    <a:pt x="3125216" y="136652"/>
                  </a:cubicBezTo>
                  <a:cubicBezTo>
                    <a:pt x="3133217" y="136652"/>
                    <a:pt x="3141091" y="135763"/>
                    <a:pt x="3148965" y="133985"/>
                  </a:cubicBezTo>
                  <a:lnTo>
                    <a:pt x="3161538" y="146177"/>
                  </a:lnTo>
                  <a:cubicBezTo>
                    <a:pt x="3171698" y="142240"/>
                    <a:pt x="3182112" y="139954"/>
                    <a:pt x="3192907" y="139319"/>
                  </a:cubicBezTo>
                  <a:cubicBezTo>
                    <a:pt x="3194431" y="139446"/>
                    <a:pt x="3195956" y="139573"/>
                    <a:pt x="3197479" y="139573"/>
                  </a:cubicBezTo>
                  <a:cubicBezTo>
                    <a:pt x="3205988" y="139573"/>
                    <a:pt x="3214625" y="137160"/>
                    <a:pt x="3223387" y="137160"/>
                  </a:cubicBezTo>
                  <a:cubicBezTo>
                    <a:pt x="3229610" y="137160"/>
                    <a:pt x="3235960" y="138430"/>
                    <a:pt x="3242310" y="142621"/>
                  </a:cubicBezTo>
                  <a:cubicBezTo>
                    <a:pt x="3242691" y="142875"/>
                    <a:pt x="3243072" y="142875"/>
                    <a:pt x="3243581" y="142875"/>
                  </a:cubicBezTo>
                  <a:cubicBezTo>
                    <a:pt x="3248153" y="142875"/>
                    <a:pt x="3259710" y="136398"/>
                    <a:pt x="3270250" y="136398"/>
                  </a:cubicBezTo>
                  <a:cubicBezTo>
                    <a:pt x="3271647" y="136398"/>
                    <a:pt x="3273172" y="136525"/>
                    <a:pt x="3274568" y="136779"/>
                  </a:cubicBezTo>
                  <a:cubicBezTo>
                    <a:pt x="3286760" y="137160"/>
                    <a:pt x="3298698" y="138684"/>
                    <a:pt x="3310509" y="141732"/>
                  </a:cubicBezTo>
                  <a:cubicBezTo>
                    <a:pt x="3312414" y="142621"/>
                    <a:pt x="3314192" y="143002"/>
                    <a:pt x="3315970" y="143002"/>
                  </a:cubicBezTo>
                  <a:cubicBezTo>
                    <a:pt x="3323209" y="143002"/>
                    <a:pt x="3329559" y="136906"/>
                    <a:pt x="3336798" y="136906"/>
                  </a:cubicBezTo>
                  <a:cubicBezTo>
                    <a:pt x="3339719" y="136906"/>
                    <a:pt x="3342767" y="137795"/>
                    <a:pt x="3346069" y="140462"/>
                  </a:cubicBezTo>
                  <a:cubicBezTo>
                    <a:pt x="3347339" y="141478"/>
                    <a:pt x="3348991" y="141732"/>
                    <a:pt x="3351023" y="141732"/>
                  </a:cubicBezTo>
                  <a:cubicBezTo>
                    <a:pt x="3357500" y="141732"/>
                    <a:pt x="3367025" y="137541"/>
                    <a:pt x="3374772" y="137541"/>
                  </a:cubicBezTo>
                  <a:cubicBezTo>
                    <a:pt x="3375406" y="137541"/>
                    <a:pt x="3376168" y="137541"/>
                    <a:pt x="3376804" y="137668"/>
                  </a:cubicBezTo>
                  <a:cubicBezTo>
                    <a:pt x="3395092" y="138303"/>
                    <a:pt x="3412999" y="141859"/>
                    <a:pt x="3431160" y="141859"/>
                  </a:cubicBezTo>
                  <a:cubicBezTo>
                    <a:pt x="3441319" y="141859"/>
                    <a:pt x="3451733" y="140716"/>
                    <a:pt x="3462275" y="137414"/>
                  </a:cubicBezTo>
                  <a:cubicBezTo>
                    <a:pt x="3466466" y="136271"/>
                    <a:pt x="3470530" y="135636"/>
                    <a:pt x="3474721" y="135636"/>
                  </a:cubicBezTo>
                  <a:cubicBezTo>
                    <a:pt x="3478658" y="135636"/>
                    <a:pt x="3482595" y="136144"/>
                    <a:pt x="3486532" y="137160"/>
                  </a:cubicBezTo>
                  <a:cubicBezTo>
                    <a:pt x="3494660" y="139319"/>
                    <a:pt x="3501645" y="143383"/>
                    <a:pt x="3507614" y="149225"/>
                  </a:cubicBezTo>
                  <a:cubicBezTo>
                    <a:pt x="3516123" y="143637"/>
                    <a:pt x="3524505" y="141605"/>
                    <a:pt x="3532887" y="141605"/>
                  </a:cubicBezTo>
                  <a:cubicBezTo>
                    <a:pt x="3545714" y="141605"/>
                    <a:pt x="3558668" y="146177"/>
                    <a:pt x="3572638" y="149098"/>
                  </a:cubicBezTo>
                  <a:cubicBezTo>
                    <a:pt x="3576575" y="149987"/>
                    <a:pt x="3580512" y="150241"/>
                    <a:pt x="3584322" y="150241"/>
                  </a:cubicBezTo>
                  <a:cubicBezTo>
                    <a:pt x="3600578" y="150241"/>
                    <a:pt x="3615564" y="144018"/>
                    <a:pt x="3631312" y="144018"/>
                  </a:cubicBezTo>
                  <a:cubicBezTo>
                    <a:pt x="3633217" y="144018"/>
                    <a:pt x="3635122" y="144145"/>
                    <a:pt x="3637154" y="144272"/>
                  </a:cubicBezTo>
                  <a:cubicBezTo>
                    <a:pt x="3664967" y="147955"/>
                    <a:pt x="3692780" y="149733"/>
                    <a:pt x="3720720" y="149733"/>
                  </a:cubicBezTo>
                  <a:cubicBezTo>
                    <a:pt x="3724022" y="149733"/>
                    <a:pt x="3727324" y="149733"/>
                    <a:pt x="3730499" y="149606"/>
                  </a:cubicBezTo>
                  <a:cubicBezTo>
                    <a:pt x="3738881" y="148971"/>
                    <a:pt x="3747263" y="145161"/>
                    <a:pt x="3756280" y="145161"/>
                  </a:cubicBezTo>
                  <a:cubicBezTo>
                    <a:pt x="3759328" y="145161"/>
                    <a:pt x="3762503" y="145542"/>
                    <a:pt x="3765678" y="146812"/>
                  </a:cubicBezTo>
                  <a:cubicBezTo>
                    <a:pt x="3773298" y="149098"/>
                    <a:pt x="3780918" y="150241"/>
                    <a:pt x="3788664" y="150241"/>
                  </a:cubicBezTo>
                  <a:cubicBezTo>
                    <a:pt x="3792855" y="150241"/>
                    <a:pt x="3797047" y="149860"/>
                    <a:pt x="3801237" y="149225"/>
                  </a:cubicBezTo>
                  <a:cubicBezTo>
                    <a:pt x="3817620" y="145669"/>
                    <a:pt x="3833622" y="141224"/>
                    <a:pt x="3849497" y="135636"/>
                  </a:cubicBezTo>
                  <a:cubicBezTo>
                    <a:pt x="3823970" y="132842"/>
                    <a:pt x="3810508" y="130556"/>
                    <a:pt x="3799205" y="128651"/>
                  </a:cubicBezTo>
                  <a:cubicBezTo>
                    <a:pt x="3787903" y="126746"/>
                    <a:pt x="3773170" y="125476"/>
                    <a:pt x="3767074" y="117983"/>
                  </a:cubicBezTo>
                  <a:cubicBezTo>
                    <a:pt x="3764661" y="115189"/>
                    <a:pt x="3762121" y="114173"/>
                    <a:pt x="3759708" y="114173"/>
                  </a:cubicBezTo>
                  <a:cubicBezTo>
                    <a:pt x="3753231" y="114173"/>
                    <a:pt x="3746755" y="121031"/>
                    <a:pt x="3741293" y="121031"/>
                  </a:cubicBezTo>
                  <a:cubicBezTo>
                    <a:pt x="3738626" y="121031"/>
                    <a:pt x="3736086" y="119380"/>
                    <a:pt x="3734054" y="114427"/>
                  </a:cubicBezTo>
                  <a:cubicBezTo>
                    <a:pt x="3729101" y="115697"/>
                    <a:pt x="3724148" y="116205"/>
                    <a:pt x="3719449" y="116205"/>
                  </a:cubicBezTo>
                  <a:cubicBezTo>
                    <a:pt x="3695319" y="116205"/>
                    <a:pt x="3673094" y="102743"/>
                    <a:pt x="3648710" y="101981"/>
                  </a:cubicBezTo>
                  <a:cubicBezTo>
                    <a:pt x="3612388" y="100076"/>
                    <a:pt x="3575939" y="94107"/>
                    <a:pt x="3539617" y="90170"/>
                  </a:cubicBezTo>
                  <a:lnTo>
                    <a:pt x="3389376" y="74168"/>
                  </a:lnTo>
                  <a:cubicBezTo>
                    <a:pt x="3371977" y="72263"/>
                    <a:pt x="3348990" y="76454"/>
                    <a:pt x="3338703" y="67056"/>
                  </a:cubicBezTo>
                  <a:cubicBezTo>
                    <a:pt x="3334131" y="62865"/>
                    <a:pt x="3329813" y="61468"/>
                    <a:pt x="3325622" y="61468"/>
                  </a:cubicBezTo>
                  <a:cubicBezTo>
                    <a:pt x="3317494" y="61468"/>
                    <a:pt x="3310001" y="66929"/>
                    <a:pt x="3302381" y="66929"/>
                  </a:cubicBezTo>
                  <a:cubicBezTo>
                    <a:pt x="3299587" y="66929"/>
                    <a:pt x="3296666" y="66167"/>
                    <a:pt x="3293745" y="64008"/>
                  </a:cubicBezTo>
                  <a:cubicBezTo>
                    <a:pt x="3285491" y="57912"/>
                    <a:pt x="3276092" y="56388"/>
                    <a:pt x="3266313" y="56388"/>
                  </a:cubicBezTo>
                  <a:cubicBezTo>
                    <a:pt x="3257169" y="56388"/>
                    <a:pt x="3247644" y="57658"/>
                    <a:pt x="3238373" y="57658"/>
                  </a:cubicBezTo>
                  <a:cubicBezTo>
                    <a:pt x="3225928" y="57658"/>
                    <a:pt x="3213863" y="55245"/>
                    <a:pt x="3203956" y="43942"/>
                  </a:cubicBezTo>
                  <a:cubicBezTo>
                    <a:pt x="3201670" y="46609"/>
                    <a:pt x="3199130" y="48768"/>
                    <a:pt x="3196082" y="50419"/>
                  </a:cubicBezTo>
                  <a:cubicBezTo>
                    <a:pt x="3193035" y="52070"/>
                    <a:pt x="3189859" y="53086"/>
                    <a:pt x="3186431" y="53594"/>
                  </a:cubicBezTo>
                  <a:cubicBezTo>
                    <a:pt x="3185160" y="53721"/>
                    <a:pt x="3184017" y="53848"/>
                    <a:pt x="3182748" y="53848"/>
                  </a:cubicBezTo>
                  <a:cubicBezTo>
                    <a:pt x="3180589" y="53848"/>
                    <a:pt x="3178430" y="53594"/>
                    <a:pt x="3176144" y="53086"/>
                  </a:cubicBezTo>
                  <a:cubicBezTo>
                    <a:pt x="3172842" y="52324"/>
                    <a:pt x="3169667" y="50927"/>
                    <a:pt x="3166873" y="48895"/>
                  </a:cubicBezTo>
                  <a:cubicBezTo>
                    <a:pt x="3161539" y="43688"/>
                    <a:pt x="3156586" y="42037"/>
                    <a:pt x="3151887" y="42037"/>
                  </a:cubicBezTo>
                  <a:cubicBezTo>
                    <a:pt x="3144267" y="42037"/>
                    <a:pt x="3137155" y="46228"/>
                    <a:pt x="3130043" y="46228"/>
                  </a:cubicBezTo>
                  <a:cubicBezTo>
                    <a:pt x="3129027" y="46228"/>
                    <a:pt x="3127884" y="46101"/>
                    <a:pt x="3126868" y="45974"/>
                  </a:cubicBezTo>
                  <a:cubicBezTo>
                    <a:pt x="3113025" y="43815"/>
                    <a:pt x="3099182" y="42291"/>
                    <a:pt x="3085212" y="41529"/>
                  </a:cubicBezTo>
                  <a:lnTo>
                    <a:pt x="2995931" y="31877"/>
                  </a:lnTo>
                  <a:cubicBezTo>
                    <a:pt x="2983993" y="29718"/>
                    <a:pt x="2971801" y="28321"/>
                    <a:pt x="2959609" y="27940"/>
                  </a:cubicBezTo>
                  <a:cubicBezTo>
                    <a:pt x="2953640" y="28194"/>
                    <a:pt x="2947925" y="29591"/>
                    <a:pt x="2942591" y="32131"/>
                  </a:cubicBezTo>
                  <a:cubicBezTo>
                    <a:pt x="2919604" y="27178"/>
                    <a:pt x="2900300" y="19939"/>
                    <a:pt x="2887727" y="19939"/>
                  </a:cubicBezTo>
                  <a:cubicBezTo>
                    <a:pt x="2885060" y="19939"/>
                    <a:pt x="2882774" y="20320"/>
                    <a:pt x="2880742" y="20955"/>
                  </a:cubicBezTo>
                  <a:cubicBezTo>
                    <a:pt x="2879218" y="21463"/>
                    <a:pt x="2877567" y="21717"/>
                    <a:pt x="2876043" y="21717"/>
                  </a:cubicBezTo>
                  <a:cubicBezTo>
                    <a:pt x="2869693" y="21717"/>
                    <a:pt x="2863724" y="17907"/>
                    <a:pt x="2858136" y="17907"/>
                  </a:cubicBezTo>
                  <a:cubicBezTo>
                    <a:pt x="2854961" y="17907"/>
                    <a:pt x="2852040" y="19177"/>
                    <a:pt x="2849246" y="22987"/>
                  </a:cubicBezTo>
                  <a:cubicBezTo>
                    <a:pt x="2845309" y="18415"/>
                    <a:pt x="2841245" y="16891"/>
                    <a:pt x="2837181" y="16891"/>
                  </a:cubicBezTo>
                  <a:cubicBezTo>
                    <a:pt x="2829434" y="16891"/>
                    <a:pt x="2821560" y="22352"/>
                    <a:pt x="2813686" y="22352"/>
                  </a:cubicBezTo>
                  <a:cubicBezTo>
                    <a:pt x="2813051" y="22352"/>
                    <a:pt x="2812543" y="22352"/>
                    <a:pt x="2811908" y="22225"/>
                  </a:cubicBezTo>
                  <a:cubicBezTo>
                    <a:pt x="2791080" y="20828"/>
                    <a:pt x="2770379" y="18288"/>
                    <a:pt x="2749805" y="14351"/>
                  </a:cubicBezTo>
                  <a:cubicBezTo>
                    <a:pt x="2747265" y="13589"/>
                    <a:pt x="2744852" y="13335"/>
                    <a:pt x="2742439" y="13335"/>
                  </a:cubicBezTo>
                  <a:cubicBezTo>
                    <a:pt x="2733803" y="13335"/>
                    <a:pt x="2725294" y="17018"/>
                    <a:pt x="2716658" y="17018"/>
                  </a:cubicBezTo>
                  <a:cubicBezTo>
                    <a:pt x="2711324" y="17018"/>
                    <a:pt x="2705863" y="15621"/>
                    <a:pt x="2700148" y="11176"/>
                  </a:cubicBezTo>
                  <a:cubicBezTo>
                    <a:pt x="2695449" y="7493"/>
                    <a:pt x="2690496" y="6223"/>
                    <a:pt x="2685416" y="6223"/>
                  </a:cubicBezTo>
                  <a:cubicBezTo>
                    <a:pt x="2672461" y="6223"/>
                    <a:pt x="2658745" y="14732"/>
                    <a:pt x="2645157" y="14732"/>
                  </a:cubicBezTo>
                  <a:cubicBezTo>
                    <a:pt x="2644141" y="14732"/>
                    <a:pt x="2642998" y="14732"/>
                    <a:pt x="2641982" y="14605"/>
                  </a:cubicBezTo>
                  <a:cubicBezTo>
                    <a:pt x="2617471" y="12192"/>
                    <a:pt x="2593086" y="6985"/>
                    <a:pt x="2568449" y="6985"/>
                  </a:cubicBezTo>
                  <a:cubicBezTo>
                    <a:pt x="2556003" y="6985"/>
                    <a:pt x="2543430" y="8382"/>
                    <a:pt x="2530730" y="12065"/>
                  </a:cubicBezTo>
                  <a:cubicBezTo>
                    <a:pt x="2526539" y="13081"/>
                    <a:pt x="2522348" y="13462"/>
                    <a:pt x="2518157" y="13462"/>
                  </a:cubicBezTo>
                  <a:cubicBezTo>
                    <a:pt x="2510283" y="13462"/>
                    <a:pt x="2502536" y="11684"/>
                    <a:pt x="2495042" y="8128"/>
                  </a:cubicBezTo>
                  <a:cubicBezTo>
                    <a:pt x="2493391" y="7239"/>
                    <a:pt x="2491613" y="6985"/>
                    <a:pt x="2490089" y="6985"/>
                  </a:cubicBezTo>
                  <a:cubicBezTo>
                    <a:pt x="2483232" y="6985"/>
                    <a:pt x="2477008" y="13208"/>
                    <a:pt x="2470278" y="13208"/>
                  </a:cubicBezTo>
                  <a:cubicBezTo>
                    <a:pt x="2467103" y="13208"/>
                    <a:pt x="2463673" y="11811"/>
                    <a:pt x="2459991" y="7620"/>
                  </a:cubicBezTo>
                  <a:cubicBezTo>
                    <a:pt x="2457705" y="5588"/>
                    <a:pt x="2455164" y="4064"/>
                    <a:pt x="2452244" y="3048"/>
                  </a:cubicBezTo>
                  <a:cubicBezTo>
                    <a:pt x="2450085" y="2413"/>
                    <a:pt x="2447926" y="2032"/>
                    <a:pt x="2445767" y="2032"/>
                  </a:cubicBezTo>
                  <a:cubicBezTo>
                    <a:pt x="2445005" y="2032"/>
                    <a:pt x="2444116" y="2032"/>
                    <a:pt x="2443354" y="2159"/>
                  </a:cubicBezTo>
                  <a:cubicBezTo>
                    <a:pt x="2440306" y="2540"/>
                    <a:pt x="2437511" y="3429"/>
                    <a:pt x="2434845" y="5080"/>
                  </a:cubicBezTo>
                  <a:cubicBezTo>
                    <a:pt x="2432178" y="6731"/>
                    <a:pt x="2430019" y="8763"/>
                    <a:pt x="2428241" y="11303"/>
                  </a:cubicBezTo>
                  <a:cubicBezTo>
                    <a:pt x="2424939" y="5969"/>
                    <a:pt x="2421383" y="4318"/>
                    <a:pt x="2417826" y="4318"/>
                  </a:cubicBezTo>
                  <a:cubicBezTo>
                    <a:pt x="2411476" y="4318"/>
                    <a:pt x="2404872" y="9271"/>
                    <a:pt x="2398395" y="9271"/>
                  </a:cubicBezTo>
                  <a:cubicBezTo>
                    <a:pt x="2397506" y="9271"/>
                    <a:pt x="2396617" y="9144"/>
                    <a:pt x="2395601" y="8890"/>
                  </a:cubicBezTo>
                  <a:cubicBezTo>
                    <a:pt x="2370963" y="4318"/>
                    <a:pt x="2346198" y="2032"/>
                    <a:pt x="2321433" y="2032"/>
                  </a:cubicBezTo>
                  <a:cubicBezTo>
                    <a:pt x="2301748" y="2032"/>
                    <a:pt x="2281936" y="3429"/>
                    <a:pt x="2262125" y="6350"/>
                  </a:cubicBezTo>
                  <a:cubicBezTo>
                    <a:pt x="2248663" y="7239"/>
                    <a:pt x="2235201" y="7620"/>
                    <a:pt x="2221739" y="7620"/>
                  </a:cubicBezTo>
                  <a:cubicBezTo>
                    <a:pt x="2201673" y="7620"/>
                    <a:pt x="2181607" y="6604"/>
                    <a:pt x="2161541" y="4699"/>
                  </a:cubicBezTo>
                  <a:cubicBezTo>
                    <a:pt x="2161286" y="4699"/>
                    <a:pt x="2161033" y="4699"/>
                    <a:pt x="2160779" y="4699"/>
                  </a:cubicBezTo>
                  <a:cubicBezTo>
                    <a:pt x="2155191" y="4699"/>
                    <a:pt x="2149222" y="8890"/>
                    <a:pt x="2145793" y="10033"/>
                  </a:cubicBezTo>
                  <a:cubicBezTo>
                    <a:pt x="2137157" y="6858"/>
                    <a:pt x="2126997" y="0"/>
                    <a:pt x="21214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679530" y="1273654"/>
            <a:ext cx="5416763" cy="1704651"/>
            <a:chOff x="0" y="0"/>
            <a:chExt cx="5416766" cy="1704658"/>
          </a:xfrm>
        </p:grpSpPr>
        <p:sp>
          <p:nvSpPr>
            <p:cNvPr id="7" name="Freeform 7"/>
            <p:cNvSpPr/>
            <p:nvPr/>
          </p:nvSpPr>
          <p:spPr>
            <a:xfrm>
              <a:off x="-1" y="-4953"/>
              <a:ext cx="5426456" cy="1715262"/>
            </a:xfrm>
            <a:custGeom>
              <a:avLst/>
              <a:gdLst/>
              <a:ahLst/>
              <a:cxnLst/>
              <a:rect l="l" t="t" r="r" b="b"/>
              <a:pathLst>
                <a:path w="5426456" h="1715262">
                  <a:moveTo>
                    <a:pt x="6605" y="1058291"/>
                  </a:moveTo>
                  <a:cubicBezTo>
                    <a:pt x="15368" y="1027684"/>
                    <a:pt x="21845" y="995045"/>
                    <a:pt x="26290" y="962279"/>
                  </a:cubicBezTo>
                  <a:cubicBezTo>
                    <a:pt x="35053" y="820420"/>
                    <a:pt x="41530" y="676402"/>
                    <a:pt x="48134" y="532511"/>
                  </a:cubicBezTo>
                  <a:cubicBezTo>
                    <a:pt x="52452" y="445262"/>
                    <a:pt x="54738" y="358013"/>
                    <a:pt x="59056" y="270637"/>
                  </a:cubicBezTo>
                  <a:cubicBezTo>
                    <a:pt x="59056" y="257556"/>
                    <a:pt x="61215" y="242316"/>
                    <a:pt x="63374" y="229235"/>
                  </a:cubicBezTo>
                  <a:cubicBezTo>
                    <a:pt x="67692" y="200914"/>
                    <a:pt x="91695" y="179070"/>
                    <a:pt x="120143" y="176911"/>
                  </a:cubicBezTo>
                  <a:cubicBezTo>
                    <a:pt x="246635" y="161671"/>
                    <a:pt x="371095" y="139827"/>
                    <a:pt x="497587" y="126746"/>
                  </a:cubicBezTo>
                  <a:cubicBezTo>
                    <a:pt x="746253" y="100457"/>
                    <a:pt x="994919" y="102616"/>
                    <a:pt x="1243712" y="102616"/>
                  </a:cubicBezTo>
                  <a:cubicBezTo>
                    <a:pt x="1577595" y="102616"/>
                    <a:pt x="1909192" y="98298"/>
                    <a:pt x="2242948" y="93853"/>
                  </a:cubicBezTo>
                  <a:cubicBezTo>
                    <a:pt x="2410969" y="91694"/>
                    <a:pt x="2576831" y="80772"/>
                    <a:pt x="2744725" y="76454"/>
                  </a:cubicBezTo>
                  <a:cubicBezTo>
                    <a:pt x="3008758" y="72136"/>
                    <a:pt x="3274950" y="72136"/>
                    <a:pt x="3538983" y="65532"/>
                  </a:cubicBezTo>
                  <a:cubicBezTo>
                    <a:pt x="3875025" y="56769"/>
                    <a:pt x="4210940" y="43688"/>
                    <a:pt x="4546982" y="30607"/>
                  </a:cubicBezTo>
                  <a:cubicBezTo>
                    <a:pt x="4579748" y="28448"/>
                    <a:pt x="4612387" y="24003"/>
                    <a:pt x="4645153" y="21844"/>
                  </a:cubicBezTo>
                  <a:cubicBezTo>
                    <a:pt x="4760850" y="15240"/>
                    <a:pt x="4878579" y="10922"/>
                    <a:pt x="4994276" y="6604"/>
                  </a:cubicBezTo>
                  <a:cubicBezTo>
                    <a:pt x="5048759" y="0"/>
                    <a:pt x="5101210" y="13208"/>
                    <a:pt x="5147057" y="41529"/>
                  </a:cubicBezTo>
                  <a:cubicBezTo>
                    <a:pt x="5210303" y="82931"/>
                    <a:pt x="5273549" y="122301"/>
                    <a:pt x="5334636" y="163703"/>
                  </a:cubicBezTo>
                  <a:cubicBezTo>
                    <a:pt x="5358639" y="176784"/>
                    <a:pt x="5371720" y="205105"/>
                    <a:pt x="5367402" y="231394"/>
                  </a:cubicBezTo>
                  <a:cubicBezTo>
                    <a:pt x="5365243" y="262001"/>
                    <a:pt x="5367402" y="294640"/>
                    <a:pt x="5374006" y="325247"/>
                  </a:cubicBezTo>
                  <a:cubicBezTo>
                    <a:pt x="5380609" y="353568"/>
                    <a:pt x="5382769" y="384175"/>
                    <a:pt x="5380609" y="412496"/>
                  </a:cubicBezTo>
                  <a:cubicBezTo>
                    <a:pt x="5365369" y="512826"/>
                    <a:pt x="5382769" y="610997"/>
                    <a:pt x="5389372" y="709168"/>
                  </a:cubicBezTo>
                  <a:cubicBezTo>
                    <a:pt x="5400294" y="907669"/>
                    <a:pt x="5426457" y="1106297"/>
                    <a:pt x="5413376" y="1304798"/>
                  </a:cubicBezTo>
                  <a:lnTo>
                    <a:pt x="5413376" y="1339723"/>
                  </a:lnTo>
                  <a:cubicBezTo>
                    <a:pt x="5409058" y="1409573"/>
                    <a:pt x="5391532" y="1431417"/>
                    <a:pt x="5321682" y="1444498"/>
                  </a:cubicBezTo>
                  <a:cubicBezTo>
                    <a:pt x="5120895" y="1485900"/>
                    <a:pt x="4920235" y="1512189"/>
                    <a:pt x="4717289" y="1538351"/>
                  </a:cubicBezTo>
                  <a:cubicBezTo>
                    <a:pt x="4488181" y="1564513"/>
                    <a:pt x="4259073" y="1579753"/>
                    <a:pt x="4027806" y="1582039"/>
                  </a:cubicBezTo>
                  <a:cubicBezTo>
                    <a:pt x="3879470" y="1586357"/>
                    <a:pt x="3731134" y="1603883"/>
                    <a:pt x="3584829" y="1610360"/>
                  </a:cubicBezTo>
                  <a:cubicBezTo>
                    <a:pt x="3364484" y="1619123"/>
                    <a:pt x="3146298" y="1623441"/>
                    <a:pt x="2925953" y="1632204"/>
                  </a:cubicBezTo>
                  <a:cubicBezTo>
                    <a:pt x="2799461" y="1636522"/>
                    <a:pt x="2672843" y="1649603"/>
                    <a:pt x="2544191" y="1658366"/>
                  </a:cubicBezTo>
                  <a:cubicBezTo>
                    <a:pt x="2472182" y="1662684"/>
                    <a:pt x="2398015" y="1669288"/>
                    <a:pt x="2323846" y="1671447"/>
                  </a:cubicBezTo>
                  <a:cubicBezTo>
                    <a:pt x="2075053" y="1680210"/>
                    <a:pt x="1826387" y="1688846"/>
                    <a:pt x="1575435" y="1695450"/>
                  </a:cubicBezTo>
                  <a:cubicBezTo>
                    <a:pt x="1483741" y="1697609"/>
                    <a:pt x="1390015" y="1695450"/>
                    <a:pt x="1298321" y="1691132"/>
                  </a:cubicBezTo>
                  <a:cubicBezTo>
                    <a:pt x="1064895" y="1678051"/>
                    <a:pt x="831342" y="1693291"/>
                    <a:pt x="597916" y="1697736"/>
                  </a:cubicBezTo>
                  <a:cubicBezTo>
                    <a:pt x="504063" y="1699895"/>
                    <a:pt x="410337" y="1702054"/>
                    <a:pt x="316484" y="1708658"/>
                  </a:cubicBezTo>
                  <a:cubicBezTo>
                    <a:pt x="266319" y="1715262"/>
                    <a:pt x="216154" y="1693418"/>
                    <a:pt x="187706" y="1654175"/>
                  </a:cubicBezTo>
                  <a:cubicBezTo>
                    <a:pt x="139700" y="1593088"/>
                    <a:pt x="93853" y="1534160"/>
                    <a:pt x="43688" y="1473073"/>
                  </a:cubicBezTo>
                  <a:cubicBezTo>
                    <a:pt x="30607" y="1457833"/>
                    <a:pt x="15367" y="1444752"/>
                    <a:pt x="0" y="1431671"/>
                  </a:cubicBezTo>
                  <a:lnTo>
                    <a:pt x="6605" y="1058291"/>
                  </a:lnTo>
                  <a:close/>
                  <a:moveTo>
                    <a:pt x="5064126" y="45847"/>
                  </a:moveTo>
                  <a:cubicBezTo>
                    <a:pt x="4952874" y="45847"/>
                    <a:pt x="4848099" y="41529"/>
                    <a:pt x="4743451" y="48006"/>
                  </a:cubicBezTo>
                  <a:cubicBezTo>
                    <a:pt x="4533901" y="61214"/>
                    <a:pt x="4322319" y="85217"/>
                    <a:pt x="4112769" y="93853"/>
                  </a:cubicBezTo>
                  <a:cubicBezTo>
                    <a:pt x="3877184" y="104775"/>
                    <a:pt x="3641472" y="106934"/>
                    <a:pt x="3405887" y="109093"/>
                  </a:cubicBezTo>
                  <a:cubicBezTo>
                    <a:pt x="3220467" y="111252"/>
                    <a:pt x="3037206" y="109093"/>
                    <a:pt x="2851659" y="111252"/>
                  </a:cubicBezTo>
                  <a:cubicBezTo>
                    <a:pt x="2432686" y="117856"/>
                    <a:pt x="2015999" y="130937"/>
                    <a:pt x="1597153" y="137414"/>
                  </a:cubicBezTo>
                  <a:cubicBezTo>
                    <a:pt x="1239267" y="141732"/>
                    <a:pt x="881508" y="120015"/>
                    <a:pt x="525908" y="157099"/>
                  </a:cubicBezTo>
                  <a:cubicBezTo>
                    <a:pt x="405893" y="170180"/>
                    <a:pt x="283719" y="185420"/>
                    <a:pt x="163704" y="205105"/>
                  </a:cubicBezTo>
                  <a:cubicBezTo>
                    <a:pt x="102617" y="213868"/>
                    <a:pt x="100458" y="220345"/>
                    <a:pt x="98299" y="279273"/>
                  </a:cubicBezTo>
                  <a:cubicBezTo>
                    <a:pt x="96140" y="362204"/>
                    <a:pt x="93981" y="442849"/>
                    <a:pt x="89536" y="525780"/>
                  </a:cubicBezTo>
                  <a:cubicBezTo>
                    <a:pt x="80773" y="676275"/>
                    <a:pt x="74296" y="824738"/>
                    <a:pt x="61215" y="975233"/>
                  </a:cubicBezTo>
                  <a:cubicBezTo>
                    <a:pt x="52452" y="1112647"/>
                    <a:pt x="52452" y="1250188"/>
                    <a:pt x="59056" y="1387602"/>
                  </a:cubicBezTo>
                  <a:cubicBezTo>
                    <a:pt x="59056" y="1394206"/>
                    <a:pt x="61215" y="1402842"/>
                    <a:pt x="63374" y="1409446"/>
                  </a:cubicBezTo>
                  <a:lnTo>
                    <a:pt x="89409" y="1409446"/>
                  </a:lnTo>
                  <a:cubicBezTo>
                    <a:pt x="242190" y="1402842"/>
                    <a:pt x="397003" y="1389761"/>
                    <a:pt x="549784" y="1387602"/>
                  </a:cubicBezTo>
                  <a:cubicBezTo>
                    <a:pt x="938150" y="1378839"/>
                    <a:pt x="1326516" y="1372362"/>
                    <a:pt x="1717041" y="1363599"/>
                  </a:cubicBezTo>
                  <a:cubicBezTo>
                    <a:pt x="1941831" y="1359281"/>
                    <a:pt x="2166494" y="1348359"/>
                    <a:pt x="2391284" y="1341755"/>
                  </a:cubicBezTo>
                  <a:cubicBezTo>
                    <a:pt x="2803653" y="1328674"/>
                    <a:pt x="3213863" y="1313434"/>
                    <a:pt x="3626232" y="1302512"/>
                  </a:cubicBezTo>
                  <a:cubicBezTo>
                    <a:pt x="3837814" y="1298194"/>
                    <a:pt x="4051682" y="1280668"/>
                    <a:pt x="4261105" y="1254506"/>
                  </a:cubicBezTo>
                  <a:cubicBezTo>
                    <a:pt x="4437889" y="1230503"/>
                    <a:pt x="4618991" y="1213104"/>
                    <a:pt x="4795648" y="1195578"/>
                  </a:cubicBezTo>
                  <a:cubicBezTo>
                    <a:pt x="4882897" y="1186815"/>
                    <a:pt x="4972432" y="1182497"/>
                    <a:pt x="5061840" y="1178179"/>
                  </a:cubicBezTo>
                  <a:cubicBezTo>
                    <a:pt x="5116323" y="1173861"/>
                    <a:pt x="5120768" y="1171575"/>
                    <a:pt x="5125086" y="1117092"/>
                  </a:cubicBezTo>
                  <a:cubicBezTo>
                    <a:pt x="5129404" y="1053846"/>
                    <a:pt x="5131690" y="988314"/>
                    <a:pt x="5129404" y="925068"/>
                  </a:cubicBezTo>
                  <a:cubicBezTo>
                    <a:pt x="5127245" y="842137"/>
                    <a:pt x="5116323" y="757047"/>
                    <a:pt x="5116323" y="674116"/>
                  </a:cubicBezTo>
                  <a:cubicBezTo>
                    <a:pt x="5118482" y="517017"/>
                    <a:pt x="5109719" y="359918"/>
                    <a:pt x="5094479" y="204978"/>
                  </a:cubicBezTo>
                  <a:cubicBezTo>
                    <a:pt x="5085716" y="148209"/>
                    <a:pt x="5077080" y="95885"/>
                    <a:pt x="5063872" y="45720"/>
                  </a:cubicBezTo>
                  <a:close/>
                  <a:moveTo>
                    <a:pt x="281433" y="1680083"/>
                  </a:moveTo>
                  <a:lnTo>
                    <a:pt x="717805" y="1651762"/>
                  </a:lnTo>
                  <a:cubicBezTo>
                    <a:pt x="680721" y="1581912"/>
                    <a:pt x="647955" y="1518666"/>
                    <a:pt x="613030" y="1457579"/>
                  </a:cubicBezTo>
                  <a:cubicBezTo>
                    <a:pt x="606426" y="1446657"/>
                    <a:pt x="595631" y="1437894"/>
                    <a:pt x="582423" y="1435735"/>
                  </a:cubicBezTo>
                  <a:cubicBezTo>
                    <a:pt x="506096" y="1437894"/>
                    <a:pt x="429642" y="1440053"/>
                    <a:pt x="344552" y="1444498"/>
                  </a:cubicBezTo>
                  <a:cubicBezTo>
                    <a:pt x="366396" y="1475105"/>
                    <a:pt x="379477" y="1494663"/>
                    <a:pt x="394717" y="1516507"/>
                  </a:cubicBezTo>
                  <a:cubicBezTo>
                    <a:pt x="414402" y="1544828"/>
                    <a:pt x="431801" y="1575435"/>
                    <a:pt x="449200" y="1605915"/>
                  </a:cubicBezTo>
                  <a:cubicBezTo>
                    <a:pt x="457963" y="1621155"/>
                    <a:pt x="464440" y="1636522"/>
                    <a:pt x="447041" y="1647317"/>
                  </a:cubicBezTo>
                  <a:cubicBezTo>
                    <a:pt x="429642" y="1658112"/>
                    <a:pt x="418720" y="1647317"/>
                    <a:pt x="407798" y="1634236"/>
                  </a:cubicBezTo>
                  <a:cubicBezTo>
                    <a:pt x="399035" y="1623314"/>
                    <a:pt x="392558" y="1612392"/>
                    <a:pt x="385954" y="1599311"/>
                  </a:cubicBezTo>
                  <a:lnTo>
                    <a:pt x="296546" y="1448816"/>
                  </a:lnTo>
                  <a:cubicBezTo>
                    <a:pt x="226696" y="1446657"/>
                    <a:pt x="156846" y="1455420"/>
                    <a:pt x="76201" y="1461897"/>
                  </a:cubicBezTo>
                  <a:lnTo>
                    <a:pt x="281433" y="1680083"/>
                  </a:lnTo>
                  <a:close/>
                  <a:moveTo>
                    <a:pt x="4348481" y="1282954"/>
                  </a:moveTo>
                  <a:lnTo>
                    <a:pt x="4490340" y="1531747"/>
                  </a:lnTo>
                  <a:lnTo>
                    <a:pt x="4778376" y="1492504"/>
                  </a:lnTo>
                  <a:lnTo>
                    <a:pt x="4632199" y="1248156"/>
                  </a:lnTo>
                  <a:lnTo>
                    <a:pt x="4348608" y="1283081"/>
                  </a:lnTo>
                  <a:close/>
                  <a:moveTo>
                    <a:pt x="2251711" y="1636395"/>
                  </a:moveTo>
                  <a:lnTo>
                    <a:pt x="2517903" y="1625473"/>
                  </a:lnTo>
                  <a:lnTo>
                    <a:pt x="2426209" y="1383284"/>
                  </a:lnTo>
                  <a:cubicBezTo>
                    <a:pt x="2376044" y="1383284"/>
                    <a:pt x="2334515" y="1381125"/>
                    <a:pt x="2293113" y="1383284"/>
                  </a:cubicBezTo>
                  <a:cubicBezTo>
                    <a:pt x="2251711" y="1385443"/>
                    <a:pt x="2208023" y="1378966"/>
                    <a:pt x="2164335" y="1394206"/>
                  </a:cubicBezTo>
                  <a:lnTo>
                    <a:pt x="2251584" y="1636395"/>
                  </a:lnTo>
                  <a:close/>
                  <a:moveTo>
                    <a:pt x="4008121" y="1551305"/>
                  </a:moveTo>
                  <a:cubicBezTo>
                    <a:pt x="3975355" y="1474978"/>
                    <a:pt x="3947034" y="1405128"/>
                    <a:pt x="3916427" y="1330960"/>
                  </a:cubicBezTo>
                  <a:lnTo>
                    <a:pt x="3628391" y="1341882"/>
                  </a:lnTo>
                  <a:lnTo>
                    <a:pt x="3750565" y="1566672"/>
                  </a:lnTo>
                  <a:lnTo>
                    <a:pt x="4007994" y="1551432"/>
                  </a:lnTo>
                  <a:close/>
                  <a:moveTo>
                    <a:pt x="5068444" y="1453134"/>
                  </a:moveTo>
                  <a:cubicBezTo>
                    <a:pt x="5007357" y="1378966"/>
                    <a:pt x="4952747" y="1313434"/>
                    <a:pt x="4898264" y="1248029"/>
                  </a:cubicBezTo>
                  <a:cubicBezTo>
                    <a:pt x="4889501" y="1239266"/>
                    <a:pt x="4878579" y="1234948"/>
                    <a:pt x="4867657" y="1232789"/>
                  </a:cubicBezTo>
                  <a:cubicBezTo>
                    <a:pt x="4799966" y="1234948"/>
                    <a:pt x="4732402" y="1239393"/>
                    <a:pt x="4658234" y="1243711"/>
                  </a:cubicBezTo>
                  <a:lnTo>
                    <a:pt x="4806570" y="1488059"/>
                  </a:lnTo>
                  <a:lnTo>
                    <a:pt x="5068444" y="1453134"/>
                  </a:lnTo>
                  <a:close/>
                  <a:moveTo>
                    <a:pt x="1658240" y="1402969"/>
                  </a:moveTo>
                  <a:cubicBezTo>
                    <a:pt x="1688847" y="1481455"/>
                    <a:pt x="1717168" y="1551305"/>
                    <a:pt x="1745489" y="1623314"/>
                  </a:cubicBezTo>
                  <a:cubicBezTo>
                    <a:pt x="1754252" y="1645158"/>
                    <a:pt x="1771651" y="1649476"/>
                    <a:pt x="1791336" y="1647317"/>
                  </a:cubicBezTo>
                  <a:cubicBezTo>
                    <a:pt x="1845819" y="1645158"/>
                    <a:pt x="1900429" y="1645158"/>
                    <a:pt x="1952753" y="1642999"/>
                  </a:cubicBezTo>
                  <a:cubicBezTo>
                    <a:pt x="1963675" y="1640840"/>
                    <a:pt x="1976756" y="1638681"/>
                    <a:pt x="1987678" y="1634236"/>
                  </a:cubicBezTo>
                  <a:cubicBezTo>
                    <a:pt x="1965834" y="1564386"/>
                    <a:pt x="1948435" y="1501140"/>
                    <a:pt x="1926591" y="1435735"/>
                  </a:cubicBezTo>
                  <a:cubicBezTo>
                    <a:pt x="1913510" y="1396492"/>
                    <a:pt x="1913510" y="1398651"/>
                    <a:pt x="1869822" y="1398651"/>
                  </a:cubicBezTo>
                  <a:cubicBezTo>
                    <a:pt x="1834897" y="1400810"/>
                    <a:pt x="1799972" y="1400810"/>
                    <a:pt x="1765047" y="1400810"/>
                  </a:cubicBezTo>
                  <a:cubicBezTo>
                    <a:pt x="1730122" y="1400810"/>
                    <a:pt x="1697356" y="1402969"/>
                    <a:pt x="1658113" y="1402969"/>
                  </a:cubicBezTo>
                  <a:close/>
                  <a:moveTo>
                    <a:pt x="2683765" y="1365885"/>
                  </a:moveTo>
                  <a:lnTo>
                    <a:pt x="2448180" y="1376807"/>
                  </a:lnTo>
                  <a:cubicBezTo>
                    <a:pt x="2487423" y="1455293"/>
                    <a:pt x="2520189" y="1527302"/>
                    <a:pt x="2555114" y="1599311"/>
                  </a:cubicBezTo>
                  <a:cubicBezTo>
                    <a:pt x="2563877" y="1616710"/>
                    <a:pt x="2583435" y="1625473"/>
                    <a:pt x="2603120" y="1621155"/>
                  </a:cubicBezTo>
                  <a:cubicBezTo>
                    <a:pt x="2646808" y="1616837"/>
                    <a:pt x="2690369" y="1614551"/>
                    <a:pt x="2734057" y="1612392"/>
                  </a:cubicBezTo>
                  <a:cubicBezTo>
                    <a:pt x="2749297" y="1610233"/>
                    <a:pt x="2766823" y="1608074"/>
                    <a:pt x="2782063" y="1605788"/>
                  </a:cubicBezTo>
                  <a:cubicBezTo>
                    <a:pt x="2747138" y="1522857"/>
                    <a:pt x="2716658" y="1446530"/>
                    <a:pt x="2683892" y="1365758"/>
                  </a:cubicBezTo>
                  <a:close/>
                  <a:moveTo>
                    <a:pt x="1147700" y="1418209"/>
                  </a:moveTo>
                  <a:cubicBezTo>
                    <a:pt x="1173862" y="1468374"/>
                    <a:pt x="1197865" y="1518539"/>
                    <a:pt x="1217550" y="1570990"/>
                  </a:cubicBezTo>
                  <a:cubicBezTo>
                    <a:pt x="1237235" y="1632077"/>
                    <a:pt x="1272033" y="1658239"/>
                    <a:pt x="1335406" y="1651762"/>
                  </a:cubicBezTo>
                  <a:cubicBezTo>
                    <a:pt x="1376808" y="1647444"/>
                    <a:pt x="1420496" y="1658366"/>
                    <a:pt x="1466343" y="1651762"/>
                  </a:cubicBezTo>
                  <a:lnTo>
                    <a:pt x="1400938" y="1416177"/>
                  </a:lnTo>
                  <a:lnTo>
                    <a:pt x="1147827" y="1418336"/>
                  </a:lnTo>
                  <a:close/>
                  <a:moveTo>
                    <a:pt x="2945512" y="1359281"/>
                  </a:moveTo>
                  <a:lnTo>
                    <a:pt x="2825497" y="1359281"/>
                  </a:lnTo>
                  <a:cubicBezTo>
                    <a:pt x="2788413" y="1359281"/>
                    <a:pt x="2747011" y="1361440"/>
                    <a:pt x="2703323" y="1363599"/>
                  </a:cubicBezTo>
                  <a:lnTo>
                    <a:pt x="2832101" y="1603756"/>
                  </a:lnTo>
                  <a:lnTo>
                    <a:pt x="3041524" y="1594993"/>
                  </a:lnTo>
                  <a:lnTo>
                    <a:pt x="2945512" y="1359408"/>
                  </a:lnTo>
                  <a:close/>
                  <a:moveTo>
                    <a:pt x="3294635" y="1590548"/>
                  </a:moveTo>
                  <a:lnTo>
                    <a:pt x="3200782" y="1354963"/>
                  </a:lnTo>
                  <a:lnTo>
                    <a:pt x="2982596" y="1354963"/>
                  </a:lnTo>
                  <a:lnTo>
                    <a:pt x="3065527" y="1590548"/>
                  </a:lnTo>
                  <a:lnTo>
                    <a:pt x="3294635" y="1590548"/>
                  </a:lnTo>
                  <a:close/>
                  <a:moveTo>
                    <a:pt x="1719327" y="1651635"/>
                  </a:moveTo>
                  <a:cubicBezTo>
                    <a:pt x="1686561" y="1562227"/>
                    <a:pt x="1658240" y="1483614"/>
                    <a:pt x="1629919" y="1405128"/>
                  </a:cubicBezTo>
                  <a:cubicBezTo>
                    <a:pt x="1555751" y="1407287"/>
                    <a:pt x="1488060" y="1405128"/>
                    <a:pt x="1416051" y="1411732"/>
                  </a:cubicBezTo>
                  <a:cubicBezTo>
                    <a:pt x="1448817" y="1496822"/>
                    <a:pt x="1477138" y="1575308"/>
                    <a:pt x="1505459" y="1651762"/>
                  </a:cubicBezTo>
                  <a:lnTo>
                    <a:pt x="1719327" y="1651762"/>
                  </a:lnTo>
                  <a:close/>
                  <a:moveTo>
                    <a:pt x="5343398" y="1392047"/>
                  </a:moveTo>
                  <a:lnTo>
                    <a:pt x="5310633" y="1365885"/>
                  </a:lnTo>
                  <a:cubicBezTo>
                    <a:pt x="5264786" y="1333119"/>
                    <a:pt x="5221225" y="1298194"/>
                    <a:pt x="5179696" y="1263396"/>
                  </a:cubicBezTo>
                  <a:cubicBezTo>
                    <a:pt x="5140453" y="1226312"/>
                    <a:pt x="5098924" y="1208913"/>
                    <a:pt x="5044441" y="1221994"/>
                  </a:cubicBezTo>
                  <a:cubicBezTo>
                    <a:pt x="5016120" y="1226312"/>
                    <a:pt x="4985513" y="1228598"/>
                    <a:pt x="4957192" y="1228598"/>
                  </a:cubicBezTo>
                  <a:cubicBezTo>
                    <a:pt x="4944111" y="1230757"/>
                    <a:pt x="4933189" y="1232916"/>
                    <a:pt x="4920108" y="1235202"/>
                  </a:cubicBezTo>
                  <a:cubicBezTo>
                    <a:pt x="4924426" y="1243965"/>
                    <a:pt x="4931029" y="1252601"/>
                    <a:pt x="4935348" y="1261364"/>
                  </a:cubicBezTo>
                  <a:cubicBezTo>
                    <a:pt x="4979036" y="1313688"/>
                    <a:pt x="5022597" y="1363853"/>
                    <a:pt x="5064126" y="1418463"/>
                  </a:cubicBezTo>
                  <a:cubicBezTo>
                    <a:pt x="5077207" y="1440307"/>
                    <a:pt x="5105528" y="1451229"/>
                    <a:pt x="5129531" y="1442466"/>
                  </a:cubicBezTo>
                  <a:cubicBezTo>
                    <a:pt x="5194936" y="1427226"/>
                    <a:pt x="5258309" y="1403223"/>
                    <a:pt x="5328032" y="1405382"/>
                  </a:cubicBezTo>
                  <a:cubicBezTo>
                    <a:pt x="5332350" y="1405382"/>
                    <a:pt x="5336795" y="1398778"/>
                    <a:pt x="5343272" y="1392301"/>
                  </a:cubicBezTo>
                  <a:close/>
                  <a:moveTo>
                    <a:pt x="639319" y="1431290"/>
                  </a:moveTo>
                  <a:cubicBezTo>
                    <a:pt x="685166" y="1512062"/>
                    <a:pt x="724409" y="1581785"/>
                    <a:pt x="765811" y="1653794"/>
                  </a:cubicBezTo>
                  <a:lnTo>
                    <a:pt x="983997" y="1642872"/>
                  </a:lnTo>
                  <a:lnTo>
                    <a:pt x="855219" y="1429004"/>
                  </a:lnTo>
                  <a:lnTo>
                    <a:pt x="639319" y="1429004"/>
                  </a:lnTo>
                  <a:lnTo>
                    <a:pt x="639319" y="1431163"/>
                  </a:lnTo>
                  <a:close/>
                  <a:moveTo>
                    <a:pt x="2212341" y="1634236"/>
                  </a:moveTo>
                  <a:cubicBezTo>
                    <a:pt x="2186179" y="1551305"/>
                    <a:pt x="2160017" y="1470533"/>
                    <a:pt x="2136014" y="1394206"/>
                  </a:cubicBezTo>
                  <a:cubicBezTo>
                    <a:pt x="2070609" y="1385443"/>
                    <a:pt x="1972311" y="1392047"/>
                    <a:pt x="1937513" y="1402969"/>
                  </a:cubicBezTo>
                  <a:cubicBezTo>
                    <a:pt x="1965834" y="1479296"/>
                    <a:pt x="1996441" y="1557909"/>
                    <a:pt x="2024762" y="1634236"/>
                  </a:cubicBezTo>
                  <a:lnTo>
                    <a:pt x="2212341" y="1634236"/>
                  </a:lnTo>
                  <a:close/>
                  <a:moveTo>
                    <a:pt x="887985" y="1426972"/>
                  </a:moveTo>
                  <a:lnTo>
                    <a:pt x="1008000" y="1645158"/>
                  </a:lnTo>
                  <a:cubicBezTo>
                    <a:pt x="1069087" y="1645158"/>
                    <a:pt x="1134492" y="1647317"/>
                    <a:pt x="1200024" y="1645158"/>
                  </a:cubicBezTo>
                  <a:lnTo>
                    <a:pt x="1112775" y="1426972"/>
                  </a:lnTo>
                  <a:lnTo>
                    <a:pt x="887985" y="1426972"/>
                  </a:lnTo>
                  <a:close/>
                  <a:moveTo>
                    <a:pt x="3414523" y="1339723"/>
                  </a:moveTo>
                  <a:lnTo>
                    <a:pt x="3525775" y="1581912"/>
                  </a:lnTo>
                  <a:lnTo>
                    <a:pt x="3715640" y="1568831"/>
                  </a:lnTo>
                  <a:cubicBezTo>
                    <a:pt x="3680715" y="1494663"/>
                    <a:pt x="3650235" y="1424813"/>
                    <a:pt x="3617469" y="1359408"/>
                  </a:cubicBezTo>
                  <a:cubicBezTo>
                    <a:pt x="3610865" y="1348486"/>
                    <a:pt x="3602229" y="1342009"/>
                    <a:pt x="3591307" y="1339723"/>
                  </a:cubicBezTo>
                  <a:cubicBezTo>
                    <a:pt x="3534538" y="1337564"/>
                    <a:pt x="3480055" y="1339723"/>
                    <a:pt x="3414523" y="1339723"/>
                  </a:cubicBezTo>
                  <a:close/>
                  <a:moveTo>
                    <a:pt x="3224658" y="1348486"/>
                  </a:moveTo>
                  <a:cubicBezTo>
                    <a:pt x="3259583" y="1433576"/>
                    <a:pt x="3290063" y="1509903"/>
                    <a:pt x="3320670" y="1590675"/>
                  </a:cubicBezTo>
                  <a:lnTo>
                    <a:pt x="3510535" y="1581912"/>
                  </a:lnTo>
                  <a:cubicBezTo>
                    <a:pt x="3475610" y="1503426"/>
                    <a:pt x="3442844" y="1431417"/>
                    <a:pt x="3408046" y="1359408"/>
                  </a:cubicBezTo>
                  <a:cubicBezTo>
                    <a:pt x="3403728" y="1350645"/>
                    <a:pt x="3394965" y="1344168"/>
                    <a:pt x="3384043" y="1344168"/>
                  </a:cubicBezTo>
                  <a:cubicBezTo>
                    <a:pt x="3331719" y="1344168"/>
                    <a:pt x="3279268" y="1348486"/>
                    <a:pt x="3224785" y="1348486"/>
                  </a:cubicBezTo>
                  <a:close/>
                  <a:moveTo>
                    <a:pt x="4143249" y="1309243"/>
                  </a:moveTo>
                  <a:lnTo>
                    <a:pt x="3953384" y="1328928"/>
                  </a:lnTo>
                  <a:lnTo>
                    <a:pt x="4071240" y="1551432"/>
                  </a:lnTo>
                  <a:lnTo>
                    <a:pt x="4258819" y="1542669"/>
                  </a:lnTo>
                  <a:lnTo>
                    <a:pt x="4143122" y="1309243"/>
                  </a:lnTo>
                  <a:close/>
                  <a:moveTo>
                    <a:pt x="4165093" y="1309243"/>
                  </a:moveTo>
                  <a:cubicBezTo>
                    <a:pt x="4208781" y="1385570"/>
                    <a:pt x="4248024" y="1455420"/>
                    <a:pt x="4289426" y="1525270"/>
                  </a:cubicBezTo>
                  <a:cubicBezTo>
                    <a:pt x="4296030" y="1534033"/>
                    <a:pt x="4304666" y="1538351"/>
                    <a:pt x="4313429" y="1540510"/>
                  </a:cubicBezTo>
                  <a:cubicBezTo>
                    <a:pt x="4359276" y="1540510"/>
                    <a:pt x="4405123" y="1536192"/>
                    <a:pt x="4457447" y="1533906"/>
                  </a:cubicBezTo>
                  <a:lnTo>
                    <a:pt x="4324351" y="1289558"/>
                  </a:lnTo>
                  <a:lnTo>
                    <a:pt x="4165093" y="1309243"/>
                  </a:lnTo>
                  <a:close/>
                  <a:moveTo>
                    <a:pt x="5345431" y="488823"/>
                  </a:moveTo>
                  <a:lnTo>
                    <a:pt x="5160011" y="379730"/>
                  </a:lnTo>
                  <a:lnTo>
                    <a:pt x="5160011" y="562991"/>
                  </a:lnTo>
                  <a:lnTo>
                    <a:pt x="5354194" y="641477"/>
                  </a:lnTo>
                  <a:cubicBezTo>
                    <a:pt x="5349876" y="586994"/>
                    <a:pt x="5347590" y="536702"/>
                    <a:pt x="5345431" y="488696"/>
                  </a:cubicBezTo>
                  <a:close/>
                  <a:moveTo>
                    <a:pt x="5378197" y="1217549"/>
                  </a:moveTo>
                  <a:lnTo>
                    <a:pt x="5389119" y="1208786"/>
                  </a:lnTo>
                  <a:cubicBezTo>
                    <a:pt x="5386959" y="1169543"/>
                    <a:pt x="5384801" y="1128014"/>
                    <a:pt x="5380356" y="1088771"/>
                  </a:cubicBezTo>
                  <a:cubicBezTo>
                    <a:pt x="5378196" y="1075690"/>
                    <a:pt x="5371593" y="1062609"/>
                    <a:pt x="5360671" y="1056005"/>
                  </a:cubicBezTo>
                  <a:cubicBezTo>
                    <a:pt x="5303902" y="1023239"/>
                    <a:pt x="5244974" y="994918"/>
                    <a:pt x="5179569" y="962152"/>
                  </a:cubicBezTo>
                  <a:lnTo>
                    <a:pt x="5179569" y="1104138"/>
                  </a:lnTo>
                  <a:lnTo>
                    <a:pt x="5378070" y="1217549"/>
                  </a:lnTo>
                  <a:close/>
                  <a:moveTo>
                    <a:pt x="5162297" y="597916"/>
                  </a:moveTo>
                  <a:cubicBezTo>
                    <a:pt x="5162297" y="639318"/>
                    <a:pt x="5164456" y="672084"/>
                    <a:pt x="5162297" y="704850"/>
                  </a:cubicBezTo>
                  <a:cubicBezTo>
                    <a:pt x="5160138" y="744093"/>
                    <a:pt x="5177537" y="763778"/>
                    <a:pt x="5214621" y="776859"/>
                  </a:cubicBezTo>
                  <a:cubicBezTo>
                    <a:pt x="5251705" y="789940"/>
                    <a:pt x="5284471" y="809625"/>
                    <a:pt x="5319396" y="824865"/>
                  </a:cubicBezTo>
                  <a:cubicBezTo>
                    <a:pt x="5332477" y="829183"/>
                    <a:pt x="5345558" y="833628"/>
                    <a:pt x="5358639" y="835787"/>
                  </a:cubicBezTo>
                  <a:lnTo>
                    <a:pt x="5358639" y="691769"/>
                  </a:lnTo>
                  <a:lnTo>
                    <a:pt x="5162297" y="597916"/>
                  </a:lnTo>
                  <a:close/>
                  <a:moveTo>
                    <a:pt x="5166615" y="781177"/>
                  </a:moveTo>
                  <a:cubicBezTo>
                    <a:pt x="5170933" y="837946"/>
                    <a:pt x="5175378" y="881507"/>
                    <a:pt x="5179696" y="923036"/>
                  </a:cubicBezTo>
                  <a:lnTo>
                    <a:pt x="5378197" y="1034288"/>
                  </a:lnTo>
                  <a:cubicBezTo>
                    <a:pt x="5376038" y="1003681"/>
                    <a:pt x="5373879" y="979805"/>
                    <a:pt x="5373879" y="955802"/>
                  </a:cubicBezTo>
                  <a:cubicBezTo>
                    <a:pt x="5376038" y="901319"/>
                    <a:pt x="5356480" y="864108"/>
                    <a:pt x="5299711" y="846709"/>
                  </a:cubicBezTo>
                  <a:cubicBezTo>
                    <a:pt x="5273549" y="835787"/>
                    <a:pt x="5247387" y="820547"/>
                    <a:pt x="5221225" y="805307"/>
                  </a:cubicBezTo>
                  <a:cubicBezTo>
                    <a:pt x="5205985" y="796544"/>
                    <a:pt x="5190618" y="790067"/>
                    <a:pt x="5166742" y="781304"/>
                  </a:cubicBezTo>
                  <a:close/>
                  <a:moveTo>
                    <a:pt x="5341113" y="301117"/>
                  </a:moveTo>
                  <a:cubicBezTo>
                    <a:pt x="5343272" y="246634"/>
                    <a:pt x="5338954" y="200787"/>
                    <a:pt x="5288789" y="170180"/>
                  </a:cubicBezTo>
                  <a:cubicBezTo>
                    <a:pt x="5247387" y="141859"/>
                    <a:pt x="5205858" y="113411"/>
                    <a:pt x="5166615" y="80772"/>
                  </a:cubicBezTo>
                  <a:cubicBezTo>
                    <a:pt x="5151375" y="69850"/>
                    <a:pt x="5136008" y="61087"/>
                    <a:pt x="5118609" y="50165"/>
                  </a:cubicBezTo>
                  <a:cubicBezTo>
                    <a:pt x="5116450" y="67564"/>
                    <a:pt x="5116450" y="82931"/>
                    <a:pt x="5118609" y="100330"/>
                  </a:cubicBezTo>
                  <a:cubicBezTo>
                    <a:pt x="5125213" y="130937"/>
                    <a:pt x="5120768" y="168021"/>
                    <a:pt x="5149216" y="192024"/>
                  </a:cubicBezTo>
                  <a:cubicBezTo>
                    <a:pt x="5208144" y="235712"/>
                    <a:pt x="5271390" y="272796"/>
                    <a:pt x="5341240" y="301117"/>
                  </a:cubicBezTo>
                  <a:close/>
                  <a:moveTo>
                    <a:pt x="5380356" y="1370203"/>
                  </a:moveTo>
                  <a:cubicBezTo>
                    <a:pt x="5382515" y="1333119"/>
                    <a:pt x="5386960" y="1300353"/>
                    <a:pt x="5386960" y="1267714"/>
                  </a:cubicBezTo>
                  <a:cubicBezTo>
                    <a:pt x="5384801" y="1256792"/>
                    <a:pt x="5378197" y="1248029"/>
                    <a:pt x="5369561" y="1243711"/>
                  </a:cubicBezTo>
                  <a:cubicBezTo>
                    <a:pt x="5306315" y="1204468"/>
                    <a:pt x="5240783" y="1167384"/>
                    <a:pt x="5175378" y="1125855"/>
                  </a:cubicBezTo>
                  <a:lnTo>
                    <a:pt x="5153534" y="1200023"/>
                  </a:lnTo>
                  <a:lnTo>
                    <a:pt x="5380483" y="1370203"/>
                  </a:lnTo>
                  <a:close/>
                  <a:moveTo>
                    <a:pt x="5341113" y="464693"/>
                  </a:moveTo>
                  <a:cubicBezTo>
                    <a:pt x="5349876" y="364363"/>
                    <a:pt x="5347717" y="364363"/>
                    <a:pt x="5275708" y="318516"/>
                  </a:cubicBezTo>
                  <a:lnTo>
                    <a:pt x="5218939" y="281432"/>
                  </a:lnTo>
                  <a:cubicBezTo>
                    <a:pt x="5194936" y="266192"/>
                    <a:pt x="5170933" y="248666"/>
                    <a:pt x="5138167" y="226949"/>
                  </a:cubicBezTo>
                  <a:cubicBezTo>
                    <a:pt x="5142485" y="274955"/>
                    <a:pt x="5144771" y="309880"/>
                    <a:pt x="5149089" y="344805"/>
                  </a:cubicBezTo>
                  <a:cubicBezTo>
                    <a:pt x="5151248" y="355727"/>
                    <a:pt x="5157852" y="362204"/>
                    <a:pt x="5166488" y="368808"/>
                  </a:cubicBezTo>
                  <a:lnTo>
                    <a:pt x="5340986" y="464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59108" y="4613586"/>
            <a:ext cx="3849767" cy="221771"/>
            <a:chOff x="0" y="0"/>
            <a:chExt cx="3849764" cy="221767"/>
          </a:xfrm>
        </p:grpSpPr>
        <p:sp>
          <p:nvSpPr>
            <p:cNvPr id="9" name="Freeform 9"/>
            <p:cNvSpPr/>
            <p:nvPr/>
          </p:nvSpPr>
          <p:spPr>
            <a:xfrm>
              <a:off x="0" y="-254"/>
              <a:ext cx="3849497" cy="222123"/>
            </a:xfrm>
            <a:custGeom>
              <a:avLst/>
              <a:gdLst/>
              <a:ahLst/>
              <a:cxnLst/>
              <a:rect l="l" t="t" r="r" b="b"/>
              <a:pathLst>
                <a:path w="3849497" h="222123">
                  <a:moveTo>
                    <a:pt x="2627503" y="127254"/>
                  </a:moveTo>
                  <a:cubicBezTo>
                    <a:pt x="2627503" y="127254"/>
                    <a:pt x="2627503" y="127254"/>
                    <a:pt x="2627503" y="127254"/>
                  </a:cubicBezTo>
                  <a:cubicBezTo>
                    <a:pt x="2627503" y="127254"/>
                    <a:pt x="2627503" y="127254"/>
                    <a:pt x="2627503" y="127254"/>
                  </a:cubicBezTo>
                  <a:cubicBezTo>
                    <a:pt x="2627503" y="127254"/>
                    <a:pt x="2627503" y="127254"/>
                    <a:pt x="2627503" y="127254"/>
                  </a:cubicBezTo>
                  <a:close/>
                  <a:moveTo>
                    <a:pt x="2121535" y="254"/>
                  </a:moveTo>
                  <a:cubicBezTo>
                    <a:pt x="2120519" y="254"/>
                    <a:pt x="2119757" y="508"/>
                    <a:pt x="2119122" y="889"/>
                  </a:cubicBezTo>
                  <a:cubicBezTo>
                    <a:pt x="2114931" y="3810"/>
                    <a:pt x="2110740" y="4699"/>
                    <a:pt x="2106422" y="4699"/>
                  </a:cubicBezTo>
                  <a:cubicBezTo>
                    <a:pt x="2100326" y="4699"/>
                    <a:pt x="2094230" y="2921"/>
                    <a:pt x="2087753" y="2921"/>
                  </a:cubicBezTo>
                  <a:cubicBezTo>
                    <a:pt x="2084705" y="2921"/>
                    <a:pt x="2081530" y="3302"/>
                    <a:pt x="2078355" y="4572"/>
                  </a:cubicBezTo>
                  <a:cubicBezTo>
                    <a:pt x="2075561" y="5588"/>
                    <a:pt x="2072386" y="5969"/>
                    <a:pt x="2069211" y="5969"/>
                  </a:cubicBezTo>
                  <a:cubicBezTo>
                    <a:pt x="2059305" y="5969"/>
                    <a:pt x="2047875" y="2286"/>
                    <a:pt x="2038096" y="2286"/>
                  </a:cubicBezTo>
                  <a:cubicBezTo>
                    <a:pt x="2034540" y="2286"/>
                    <a:pt x="2031111" y="2794"/>
                    <a:pt x="2028190" y="4191"/>
                  </a:cubicBezTo>
                  <a:cubicBezTo>
                    <a:pt x="2018919" y="7239"/>
                    <a:pt x="2009775" y="8763"/>
                    <a:pt x="2000504" y="8763"/>
                  </a:cubicBezTo>
                  <a:cubicBezTo>
                    <a:pt x="1991233" y="8763"/>
                    <a:pt x="1982216" y="7239"/>
                    <a:pt x="1973072" y="4318"/>
                  </a:cubicBezTo>
                  <a:cubicBezTo>
                    <a:pt x="1956562" y="4826"/>
                    <a:pt x="1940306" y="6858"/>
                    <a:pt x="1924177" y="10541"/>
                  </a:cubicBezTo>
                  <a:cubicBezTo>
                    <a:pt x="1923669" y="10541"/>
                    <a:pt x="1923161" y="10541"/>
                    <a:pt x="1922653" y="10541"/>
                  </a:cubicBezTo>
                  <a:cubicBezTo>
                    <a:pt x="1909699" y="10541"/>
                    <a:pt x="1896618" y="5588"/>
                    <a:pt x="1883664" y="5588"/>
                  </a:cubicBezTo>
                  <a:cubicBezTo>
                    <a:pt x="1876933" y="5588"/>
                    <a:pt x="1870202" y="6985"/>
                    <a:pt x="1863598" y="11049"/>
                  </a:cubicBezTo>
                  <a:cubicBezTo>
                    <a:pt x="1859026" y="7747"/>
                    <a:pt x="1854454" y="6731"/>
                    <a:pt x="1849755" y="6731"/>
                  </a:cubicBezTo>
                  <a:cubicBezTo>
                    <a:pt x="1840865" y="6731"/>
                    <a:pt x="1831721" y="10668"/>
                    <a:pt x="1822450" y="10668"/>
                  </a:cubicBezTo>
                  <a:cubicBezTo>
                    <a:pt x="1820291" y="10668"/>
                    <a:pt x="1818132" y="10414"/>
                    <a:pt x="1815846" y="9906"/>
                  </a:cubicBezTo>
                  <a:cubicBezTo>
                    <a:pt x="1807718" y="8763"/>
                    <a:pt x="1799590" y="8128"/>
                    <a:pt x="1791589" y="8128"/>
                  </a:cubicBezTo>
                  <a:cubicBezTo>
                    <a:pt x="1779905" y="8128"/>
                    <a:pt x="1768348" y="9398"/>
                    <a:pt x="1756791" y="11811"/>
                  </a:cubicBezTo>
                  <a:cubicBezTo>
                    <a:pt x="1723390" y="15367"/>
                    <a:pt x="1689989" y="17145"/>
                    <a:pt x="1656588" y="17145"/>
                  </a:cubicBezTo>
                  <a:cubicBezTo>
                    <a:pt x="1640332" y="17145"/>
                    <a:pt x="1624076" y="16764"/>
                    <a:pt x="1607693" y="15875"/>
                  </a:cubicBezTo>
                  <a:cubicBezTo>
                    <a:pt x="1603248" y="15748"/>
                    <a:pt x="1598930" y="15621"/>
                    <a:pt x="1594485" y="15621"/>
                  </a:cubicBezTo>
                  <a:cubicBezTo>
                    <a:pt x="1567180" y="15621"/>
                    <a:pt x="1539875" y="18669"/>
                    <a:pt x="1513459" y="18669"/>
                  </a:cubicBezTo>
                  <a:cubicBezTo>
                    <a:pt x="1496568" y="18669"/>
                    <a:pt x="1480185" y="17399"/>
                    <a:pt x="1464437" y="13208"/>
                  </a:cubicBezTo>
                  <a:lnTo>
                    <a:pt x="1429512" y="26924"/>
                  </a:lnTo>
                  <a:cubicBezTo>
                    <a:pt x="1420876" y="23495"/>
                    <a:pt x="1412494" y="17526"/>
                    <a:pt x="1407160" y="17526"/>
                  </a:cubicBezTo>
                  <a:cubicBezTo>
                    <a:pt x="1406271" y="17526"/>
                    <a:pt x="1405509" y="17653"/>
                    <a:pt x="1404874" y="18034"/>
                  </a:cubicBezTo>
                  <a:cubicBezTo>
                    <a:pt x="1395476" y="22225"/>
                    <a:pt x="1385697" y="24511"/>
                    <a:pt x="1375410" y="24892"/>
                  </a:cubicBezTo>
                  <a:cubicBezTo>
                    <a:pt x="1374267" y="24892"/>
                    <a:pt x="1373124" y="25019"/>
                    <a:pt x="1371981" y="25019"/>
                  </a:cubicBezTo>
                  <a:cubicBezTo>
                    <a:pt x="1362964" y="25019"/>
                    <a:pt x="1354074" y="23495"/>
                    <a:pt x="1345565" y="20574"/>
                  </a:cubicBezTo>
                  <a:cubicBezTo>
                    <a:pt x="1341374" y="19431"/>
                    <a:pt x="1337183" y="18923"/>
                    <a:pt x="1333119" y="18923"/>
                  </a:cubicBezTo>
                  <a:cubicBezTo>
                    <a:pt x="1317371" y="18923"/>
                    <a:pt x="1303147" y="26035"/>
                    <a:pt x="1287653" y="26035"/>
                  </a:cubicBezTo>
                  <a:cubicBezTo>
                    <a:pt x="1287145" y="26035"/>
                    <a:pt x="1286764" y="26035"/>
                    <a:pt x="1286256" y="26035"/>
                  </a:cubicBezTo>
                  <a:cubicBezTo>
                    <a:pt x="1274572" y="23876"/>
                    <a:pt x="1263015" y="22860"/>
                    <a:pt x="1251331" y="22860"/>
                  </a:cubicBezTo>
                  <a:cubicBezTo>
                    <a:pt x="1239520" y="22860"/>
                    <a:pt x="1227836" y="23876"/>
                    <a:pt x="1216025" y="26035"/>
                  </a:cubicBezTo>
                  <a:cubicBezTo>
                    <a:pt x="1203325" y="28956"/>
                    <a:pt x="1190752" y="30353"/>
                    <a:pt x="1178052" y="30353"/>
                  </a:cubicBezTo>
                  <a:cubicBezTo>
                    <a:pt x="1168400" y="30353"/>
                    <a:pt x="1158621" y="29464"/>
                    <a:pt x="1148969" y="27813"/>
                  </a:cubicBezTo>
                  <a:cubicBezTo>
                    <a:pt x="1146175" y="27813"/>
                    <a:pt x="1143254" y="27686"/>
                    <a:pt x="1140460" y="27686"/>
                  </a:cubicBezTo>
                  <a:cubicBezTo>
                    <a:pt x="1117092" y="27686"/>
                    <a:pt x="1093851" y="29591"/>
                    <a:pt x="1070737" y="33274"/>
                  </a:cubicBezTo>
                  <a:cubicBezTo>
                    <a:pt x="1069975" y="33274"/>
                    <a:pt x="1069086" y="33274"/>
                    <a:pt x="1068324" y="33274"/>
                  </a:cubicBezTo>
                  <a:cubicBezTo>
                    <a:pt x="1058418" y="33274"/>
                    <a:pt x="1047369" y="30353"/>
                    <a:pt x="1037717" y="30353"/>
                  </a:cubicBezTo>
                  <a:cubicBezTo>
                    <a:pt x="1033272" y="30353"/>
                    <a:pt x="1029208" y="30988"/>
                    <a:pt x="1025652" y="32766"/>
                  </a:cubicBezTo>
                  <a:cubicBezTo>
                    <a:pt x="1018032" y="35941"/>
                    <a:pt x="1010412" y="37592"/>
                    <a:pt x="1002792" y="37592"/>
                  </a:cubicBezTo>
                  <a:cubicBezTo>
                    <a:pt x="995426" y="37592"/>
                    <a:pt x="988187" y="36068"/>
                    <a:pt x="980821" y="33147"/>
                  </a:cubicBezTo>
                  <a:cubicBezTo>
                    <a:pt x="979805" y="32893"/>
                    <a:pt x="978916" y="32893"/>
                    <a:pt x="977900" y="32893"/>
                  </a:cubicBezTo>
                  <a:cubicBezTo>
                    <a:pt x="970026" y="32893"/>
                    <a:pt x="962152" y="38608"/>
                    <a:pt x="954786" y="38608"/>
                  </a:cubicBezTo>
                  <a:cubicBezTo>
                    <a:pt x="950595" y="38608"/>
                    <a:pt x="946658" y="36830"/>
                    <a:pt x="942975" y="31242"/>
                  </a:cubicBezTo>
                  <a:cubicBezTo>
                    <a:pt x="938276" y="37211"/>
                    <a:pt x="932688" y="38735"/>
                    <a:pt x="926973" y="38735"/>
                  </a:cubicBezTo>
                  <a:cubicBezTo>
                    <a:pt x="921258" y="38735"/>
                    <a:pt x="915670" y="37338"/>
                    <a:pt x="910590" y="37338"/>
                  </a:cubicBezTo>
                  <a:cubicBezTo>
                    <a:pt x="910209" y="37338"/>
                    <a:pt x="909828" y="37338"/>
                    <a:pt x="909447" y="37338"/>
                  </a:cubicBezTo>
                  <a:cubicBezTo>
                    <a:pt x="901319" y="37719"/>
                    <a:pt x="888492" y="42037"/>
                    <a:pt x="882142" y="42037"/>
                  </a:cubicBezTo>
                  <a:cubicBezTo>
                    <a:pt x="880364" y="42037"/>
                    <a:pt x="879094" y="41656"/>
                    <a:pt x="878586" y="40894"/>
                  </a:cubicBezTo>
                  <a:cubicBezTo>
                    <a:pt x="875538" y="36068"/>
                    <a:pt x="872744" y="34417"/>
                    <a:pt x="870077" y="34417"/>
                  </a:cubicBezTo>
                  <a:cubicBezTo>
                    <a:pt x="863981" y="34417"/>
                    <a:pt x="858774" y="43307"/>
                    <a:pt x="852170" y="43307"/>
                  </a:cubicBezTo>
                  <a:cubicBezTo>
                    <a:pt x="850773" y="43307"/>
                    <a:pt x="849376" y="42926"/>
                    <a:pt x="847852" y="41910"/>
                  </a:cubicBezTo>
                  <a:cubicBezTo>
                    <a:pt x="844423" y="39878"/>
                    <a:pt x="840105" y="39243"/>
                    <a:pt x="835406" y="39243"/>
                  </a:cubicBezTo>
                  <a:cubicBezTo>
                    <a:pt x="828294" y="39243"/>
                    <a:pt x="820293" y="40767"/>
                    <a:pt x="813308" y="41021"/>
                  </a:cubicBezTo>
                  <a:cubicBezTo>
                    <a:pt x="801878" y="41402"/>
                    <a:pt x="790448" y="42418"/>
                    <a:pt x="779145" y="44196"/>
                  </a:cubicBezTo>
                  <a:cubicBezTo>
                    <a:pt x="768223" y="46990"/>
                    <a:pt x="757047" y="49149"/>
                    <a:pt x="745744" y="50419"/>
                  </a:cubicBezTo>
                  <a:cubicBezTo>
                    <a:pt x="745109" y="50419"/>
                    <a:pt x="744474" y="50419"/>
                    <a:pt x="743839" y="50419"/>
                  </a:cubicBezTo>
                  <a:cubicBezTo>
                    <a:pt x="727710" y="50419"/>
                    <a:pt x="710311" y="46482"/>
                    <a:pt x="695071" y="46482"/>
                  </a:cubicBezTo>
                  <a:cubicBezTo>
                    <a:pt x="693039" y="46482"/>
                    <a:pt x="691134" y="46609"/>
                    <a:pt x="689229" y="46736"/>
                  </a:cubicBezTo>
                  <a:cubicBezTo>
                    <a:pt x="674243" y="47879"/>
                    <a:pt x="657733" y="59309"/>
                    <a:pt x="644652" y="59309"/>
                  </a:cubicBezTo>
                  <a:cubicBezTo>
                    <a:pt x="642620" y="59309"/>
                    <a:pt x="640588" y="59055"/>
                    <a:pt x="638810" y="58420"/>
                  </a:cubicBezTo>
                  <a:cubicBezTo>
                    <a:pt x="628142" y="55626"/>
                    <a:pt x="617347" y="54229"/>
                    <a:pt x="606425" y="54229"/>
                  </a:cubicBezTo>
                  <a:cubicBezTo>
                    <a:pt x="600837" y="54229"/>
                    <a:pt x="595249" y="54610"/>
                    <a:pt x="589661" y="55372"/>
                  </a:cubicBezTo>
                  <a:cubicBezTo>
                    <a:pt x="575056" y="55626"/>
                    <a:pt x="560451" y="60071"/>
                    <a:pt x="546100" y="60579"/>
                  </a:cubicBezTo>
                  <a:cubicBezTo>
                    <a:pt x="532511" y="60960"/>
                    <a:pt x="519049" y="61087"/>
                    <a:pt x="505587" y="61087"/>
                  </a:cubicBezTo>
                  <a:cubicBezTo>
                    <a:pt x="494411" y="61087"/>
                    <a:pt x="483108" y="60960"/>
                    <a:pt x="471932" y="60960"/>
                  </a:cubicBezTo>
                  <a:cubicBezTo>
                    <a:pt x="464820" y="60960"/>
                    <a:pt x="457708" y="60960"/>
                    <a:pt x="450469" y="61087"/>
                  </a:cubicBezTo>
                  <a:cubicBezTo>
                    <a:pt x="442976" y="61214"/>
                    <a:pt x="437642" y="69088"/>
                    <a:pt x="430276" y="69088"/>
                  </a:cubicBezTo>
                  <a:cubicBezTo>
                    <a:pt x="427101" y="69088"/>
                    <a:pt x="423545" y="67691"/>
                    <a:pt x="419354" y="63627"/>
                  </a:cubicBezTo>
                  <a:cubicBezTo>
                    <a:pt x="414401" y="61341"/>
                    <a:pt x="409321" y="60198"/>
                    <a:pt x="403987" y="60198"/>
                  </a:cubicBezTo>
                  <a:cubicBezTo>
                    <a:pt x="403352" y="60198"/>
                    <a:pt x="402717" y="60198"/>
                    <a:pt x="402082" y="60198"/>
                  </a:cubicBezTo>
                  <a:cubicBezTo>
                    <a:pt x="395986" y="60452"/>
                    <a:pt x="390398" y="62230"/>
                    <a:pt x="385191" y="65278"/>
                  </a:cubicBezTo>
                  <a:cubicBezTo>
                    <a:pt x="378968" y="69596"/>
                    <a:pt x="372491" y="70358"/>
                    <a:pt x="366268" y="70358"/>
                  </a:cubicBezTo>
                  <a:cubicBezTo>
                    <a:pt x="363220" y="70358"/>
                    <a:pt x="360299" y="70231"/>
                    <a:pt x="357378" y="70231"/>
                  </a:cubicBezTo>
                  <a:cubicBezTo>
                    <a:pt x="353568" y="70231"/>
                    <a:pt x="350012" y="70485"/>
                    <a:pt x="346583" y="71882"/>
                  </a:cubicBezTo>
                  <a:cubicBezTo>
                    <a:pt x="342265" y="74041"/>
                    <a:pt x="337566" y="75184"/>
                    <a:pt x="332867" y="75184"/>
                  </a:cubicBezTo>
                  <a:cubicBezTo>
                    <a:pt x="331724" y="75184"/>
                    <a:pt x="330581" y="75184"/>
                    <a:pt x="329438" y="75057"/>
                  </a:cubicBezTo>
                  <a:cubicBezTo>
                    <a:pt x="323342" y="74422"/>
                    <a:pt x="318008" y="72136"/>
                    <a:pt x="313309" y="68326"/>
                  </a:cubicBezTo>
                  <a:lnTo>
                    <a:pt x="274828" y="84709"/>
                  </a:lnTo>
                  <a:cubicBezTo>
                    <a:pt x="271399" y="80772"/>
                    <a:pt x="269494" y="75819"/>
                    <a:pt x="267081" y="75565"/>
                  </a:cubicBezTo>
                  <a:cubicBezTo>
                    <a:pt x="266827" y="75565"/>
                    <a:pt x="266573" y="75565"/>
                    <a:pt x="266319" y="75565"/>
                  </a:cubicBezTo>
                  <a:cubicBezTo>
                    <a:pt x="248412" y="75565"/>
                    <a:pt x="75565" y="100330"/>
                    <a:pt x="65405" y="105791"/>
                  </a:cubicBezTo>
                  <a:cubicBezTo>
                    <a:pt x="43942" y="117729"/>
                    <a:pt x="22352" y="131445"/>
                    <a:pt x="762" y="144399"/>
                  </a:cubicBezTo>
                  <a:lnTo>
                    <a:pt x="762" y="144399"/>
                  </a:lnTo>
                  <a:lnTo>
                    <a:pt x="12192" y="157988"/>
                  </a:lnTo>
                  <a:lnTo>
                    <a:pt x="0" y="172212"/>
                  </a:lnTo>
                  <a:lnTo>
                    <a:pt x="13462" y="204978"/>
                  </a:lnTo>
                  <a:cubicBezTo>
                    <a:pt x="27305" y="209423"/>
                    <a:pt x="40259" y="222123"/>
                    <a:pt x="54610" y="222123"/>
                  </a:cubicBezTo>
                  <a:cubicBezTo>
                    <a:pt x="60452" y="222123"/>
                    <a:pt x="66548" y="219964"/>
                    <a:pt x="72898" y="214376"/>
                  </a:cubicBezTo>
                  <a:cubicBezTo>
                    <a:pt x="78105" y="217932"/>
                    <a:pt x="82677" y="219202"/>
                    <a:pt x="86995" y="219202"/>
                  </a:cubicBezTo>
                  <a:cubicBezTo>
                    <a:pt x="102489" y="219202"/>
                    <a:pt x="113157" y="200660"/>
                    <a:pt x="131826" y="200660"/>
                  </a:cubicBezTo>
                  <a:cubicBezTo>
                    <a:pt x="132842" y="200660"/>
                    <a:pt x="133858" y="200660"/>
                    <a:pt x="134874" y="200787"/>
                  </a:cubicBezTo>
                  <a:cubicBezTo>
                    <a:pt x="143129" y="201422"/>
                    <a:pt x="151511" y="201803"/>
                    <a:pt x="159766" y="201803"/>
                  </a:cubicBezTo>
                  <a:cubicBezTo>
                    <a:pt x="167513" y="201803"/>
                    <a:pt x="175133" y="201549"/>
                    <a:pt x="182880" y="200914"/>
                  </a:cubicBezTo>
                  <a:cubicBezTo>
                    <a:pt x="189103" y="195834"/>
                    <a:pt x="195199" y="194310"/>
                    <a:pt x="201295" y="194310"/>
                  </a:cubicBezTo>
                  <a:cubicBezTo>
                    <a:pt x="211455" y="194310"/>
                    <a:pt x="221615" y="198628"/>
                    <a:pt x="232156" y="198628"/>
                  </a:cubicBezTo>
                  <a:cubicBezTo>
                    <a:pt x="233934" y="198628"/>
                    <a:pt x="235712" y="198501"/>
                    <a:pt x="237490" y="198247"/>
                  </a:cubicBezTo>
                  <a:cubicBezTo>
                    <a:pt x="256540" y="195326"/>
                    <a:pt x="276098" y="189865"/>
                    <a:pt x="294513" y="187706"/>
                  </a:cubicBezTo>
                  <a:cubicBezTo>
                    <a:pt x="312928" y="185547"/>
                    <a:pt x="332232" y="185547"/>
                    <a:pt x="355346" y="184404"/>
                  </a:cubicBezTo>
                  <a:lnTo>
                    <a:pt x="366395" y="194056"/>
                  </a:lnTo>
                  <a:lnTo>
                    <a:pt x="389509" y="176403"/>
                  </a:lnTo>
                  <a:lnTo>
                    <a:pt x="532638" y="177165"/>
                  </a:lnTo>
                  <a:cubicBezTo>
                    <a:pt x="541020" y="169037"/>
                    <a:pt x="550545" y="167005"/>
                    <a:pt x="560578" y="167005"/>
                  </a:cubicBezTo>
                  <a:cubicBezTo>
                    <a:pt x="569976" y="167005"/>
                    <a:pt x="579628" y="168783"/>
                    <a:pt x="589026" y="168783"/>
                  </a:cubicBezTo>
                  <a:cubicBezTo>
                    <a:pt x="594487" y="168783"/>
                    <a:pt x="599948" y="168148"/>
                    <a:pt x="605028" y="166243"/>
                  </a:cubicBezTo>
                  <a:cubicBezTo>
                    <a:pt x="610997" y="164084"/>
                    <a:pt x="617347" y="163195"/>
                    <a:pt x="624078" y="163195"/>
                  </a:cubicBezTo>
                  <a:cubicBezTo>
                    <a:pt x="643636" y="163195"/>
                    <a:pt x="665734" y="170434"/>
                    <a:pt x="685038" y="172466"/>
                  </a:cubicBezTo>
                  <a:cubicBezTo>
                    <a:pt x="700659" y="162814"/>
                    <a:pt x="715645" y="155956"/>
                    <a:pt x="730631" y="155956"/>
                  </a:cubicBezTo>
                  <a:cubicBezTo>
                    <a:pt x="741045" y="155956"/>
                    <a:pt x="751332" y="159258"/>
                    <a:pt x="761873" y="167259"/>
                  </a:cubicBezTo>
                  <a:lnTo>
                    <a:pt x="794385" y="154051"/>
                  </a:lnTo>
                  <a:lnTo>
                    <a:pt x="803402" y="164084"/>
                  </a:lnTo>
                  <a:cubicBezTo>
                    <a:pt x="814324" y="160909"/>
                    <a:pt x="825500" y="158750"/>
                    <a:pt x="836803" y="157353"/>
                  </a:cubicBezTo>
                  <a:cubicBezTo>
                    <a:pt x="844804" y="157099"/>
                    <a:pt x="852805" y="156972"/>
                    <a:pt x="860933" y="156972"/>
                  </a:cubicBezTo>
                  <a:cubicBezTo>
                    <a:pt x="871855" y="156972"/>
                    <a:pt x="882777" y="157099"/>
                    <a:pt x="893572" y="157099"/>
                  </a:cubicBezTo>
                  <a:cubicBezTo>
                    <a:pt x="906399" y="157099"/>
                    <a:pt x="919353" y="156972"/>
                    <a:pt x="932180" y="156083"/>
                  </a:cubicBezTo>
                  <a:cubicBezTo>
                    <a:pt x="950214" y="153416"/>
                    <a:pt x="967867" y="149225"/>
                    <a:pt x="985139" y="143510"/>
                  </a:cubicBezTo>
                  <a:lnTo>
                    <a:pt x="993902" y="153543"/>
                  </a:lnTo>
                  <a:cubicBezTo>
                    <a:pt x="1055497" y="135382"/>
                    <a:pt x="1123188" y="153797"/>
                    <a:pt x="1185799" y="133985"/>
                  </a:cubicBezTo>
                  <a:lnTo>
                    <a:pt x="1195324" y="144907"/>
                  </a:lnTo>
                  <a:cubicBezTo>
                    <a:pt x="1203071" y="141097"/>
                    <a:pt x="1210691" y="139700"/>
                    <a:pt x="1218311" y="139700"/>
                  </a:cubicBezTo>
                  <a:cubicBezTo>
                    <a:pt x="1231265" y="139700"/>
                    <a:pt x="1244600" y="143891"/>
                    <a:pt x="1258951" y="147574"/>
                  </a:cubicBezTo>
                  <a:lnTo>
                    <a:pt x="1280795" y="131572"/>
                  </a:lnTo>
                  <a:cubicBezTo>
                    <a:pt x="1302004" y="135763"/>
                    <a:pt x="1323086" y="137414"/>
                    <a:pt x="1344041" y="137414"/>
                  </a:cubicBezTo>
                  <a:cubicBezTo>
                    <a:pt x="1389507" y="137414"/>
                    <a:pt x="1434465" y="129540"/>
                    <a:pt x="1479296" y="122047"/>
                  </a:cubicBezTo>
                  <a:cubicBezTo>
                    <a:pt x="1486662" y="131953"/>
                    <a:pt x="1496060" y="135255"/>
                    <a:pt x="1507998" y="135255"/>
                  </a:cubicBezTo>
                  <a:cubicBezTo>
                    <a:pt x="1514602" y="135255"/>
                    <a:pt x="1521841" y="134239"/>
                    <a:pt x="1529969" y="132715"/>
                  </a:cubicBezTo>
                  <a:lnTo>
                    <a:pt x="1543685" y="116205"/>
                  </a:lnTo>
                  <a:cubicBezTo>
                    <a:pt x="1548765" y="126873"/>
                    <a:pt x="1555369" y="130175"/>
                    <a:pt x="1562735" y="130175"/>
                  </a:cubicBezTo>
                  <a:cubicBezTo>
                    <a:pt x="1573911" y="130175"/>
                    <a:pt x="1586484" y="122809"/>
                    <a:pt x="1597279" y="122809"/>
                  </a:cubicBezTo>
                  <a:cubicBezTo>
                    <a:pt x="1604010" y="122809"/>
                    <a:pt x="1610106" y="125730"/>
                    <a:pt x="1614551" y="135001"/>
                  </a:cubicBezTo>
                  <a:cubicBezTo>
                    <a:pt x="1614551" y="135001"/>
                    <a:pt x="1614551" y="135001"/>
                    <a:pt x="1614551" y="135001"/>
                  </a:cubicBezTo>
                  <a:cubicBezTo>
                    <a:pt x="1614932" y="135001"/>
                    <a:pt x="1617726" y="133731"/>
                    <a:pt x="1629283" y="129159"/>
                  </a:cubicBezTo>
                  <a:lnTo>
                    <a:pt x="1638554" y="112014"/>
                  </a:lnTo>
                  <a:lnTo>
                    <a:pt x="1658366" y="128905"/>
                  </a:lnTo>
                  <a:cubicBezTo>
                    <a:pt x="1662684" y="126492"/>
                    <a:pt x="1666875" y="121412"/>
                    <a:pt x="1671066" y="121412"/>
                  </a:cubicBezTo>
                  <a:cubicBezTo>
                    <a:pt x="1671193" y="121412"/>
                    <a:pt x="1671447" y="121412"/>
                    <a:pt x="1671574" y="121412"/>
                  </a:cubicBezTo>
                  <a:cubicBezTo>
                    <a:pt x="1673606" y="121412"/>
                    <a:pt x="1675638" y="121412"/>
                    <a:pt x="1677670" y="121412"/>
                  </a:cubicBezTo>
                  <a:cubicBezTo>
                    <a:pt x="1699514" y="121412"/>
                    <a:pt x="1721485" y="122174"/>
                    <a:pt x="1743329" y="122174"/>
                  </a:cubicBezTo>
                  <a:cubicBezTo>
                    <a:pt x="1754632" y="122174"/>
                    <a:pt x="1765935" y="121920"/>
                    <a:pt x="1777238" y="121412"/>
                  </a:cubicBezTo>
                  <a:cubicBezTo>
                    <a:pt x="1781302" y="120650"/>
                    <a:pt x="1785366" y="120269"/>
                    <a:pt x="1789430" y="120269"/>
                  </a:cubicBezTo>
                  <a:cubicBezTo>
                    <a:pt x="1796669" y="120269"/>
                    <a:pt x="1803908" y="121539"/>
                    <a:pt x="1811020" y="124079"/>
                  </a:cubicBezTo>
                  <a:cubicBezTo>
                    <a:pt x="1813814" y="124460"/>
                    <a:pt x="1816481" y="124587"/>
                    <a:pt x="1819148" y="124587"/>
                  </a:cubicBezTo>
                  <a:cubicBezTo>
                    <a:pt x="1829054" y="124587"/>
                    <a:pt x="1838452" y="122047"/>
                    <a:pt x="1847469" y="117094"/>
                  </a:cubicBezTo>
                  <a:cubicBezTo>
                    <a:pt x="1853438" y="113538"/>
                    <a:pt x="1859788" y="111506"/>
                    <a:pt x="1866646" y="110998"/>
                  </a:cubicBezTo>
                  <a:cubicBezTo>
                    <a:pt x="1867916" y="110871"/>
                    <a:pt x="1869186" y="110871"/>
                    <a:pt x="1870456" y="110871"/>
                  </a:cubicBezTo>
                  <a:cubicBezTo>
                    <a:pt x="1875917" y="110871"/>
                    <a:pt x="1881378" y="111887"/>
                    <a:pt x="1886585" y="113919"/>
                  </a:cubicBezTo>
                  <a:cubicBezTo>
                    <a:pt x="1899285" y="118872"/>
                    <a:pt x="1912112" y="121412"/>
                    <a:pt x="1925193" y="121412"/>
                  </a:cubicBezTo>
                  <a:cubicBezTo>
                    <a:pt x="1933702" y="121412"/>
                    <a:pt x="1942211" y="120396"/>
                    <a:pt x="1950847" y="118237"/>
                  </a:cubicBezTo>
                  <a:cubicBezTo>
                    <a:pt x="1952879" y="117856"/>
                    <a:pt x="1955038" y="117729"/>
                    <a:pt x="1957070" y="117729"/>
                  </a:cubicBezTo>
                  <a:cubicBezTo>
                    <a:pt x="1971675" y="117729"/>
                    <a:pt x="1984375" y="125222"/>
                    <a:pt x="1996440" y="125222"/>
                  </a:cubicBezTo>
                  <a:cubicBezTo>
                    <a:pt x="1999107" y="125222"/>
                    <a:pt x="2001774" y="124841"/>
                    <a:pt x="2004314" y="123952"/>
                  </a:cubicBezTo>
                  <a:cubicBezTo>
                    <a:pt x="2014347" y="120142"/>
                    <a:pt x="2024761" y="118237"/>
                    <a:pt x="2035556" y="118237"/>
                  </a:cubicBezTo>
                  <a:cubicBezTo>
                    <a:pt x="2036445" y="118237"/>
                    <a:pt x="2037207" y="118237"/>
                    <a:pt x="2038096" y="118237"/>
                  </a:cubicBezTo>
                  <a:cubicBezTo>
                    <a:pt x="2040255" y="118364"/>
                    <a:pt x="2042287" y="118364"/>
                    <a:pt x="2044446" y="118364"/>
                  </a:cubicBezTo>
                  <a:cubicBezTo>
                    <a:pt x="2054225" y="118364"/>
                    <a:pt x="2064258" y="117221"/>
                    <a:pt x="2073910" y="116840"/>
                  </a:cubicBezTo>
                  <a:cubicBezTo>
                    <a:pt x="2085721" y="116332"/>
                    <a:pt x="2096897" y="116332"/>
                    <a:pt x="2109343" y="115570"/>
                  </a:cubicBezTo>
                  <a:cubicBezTo>
                    <a:pt x="2121789" y="114808"/>
                    <a:pt x="2133981" y="113538"/>
                    <a:pt x="2146427" y="112522"/>
                  </a:cubicBezTo>
                  <a:lnTo>
                    <a:pt x="2152269" y="119761"/>
                  </a:lnTo>
                  <a:lnTo>
                    <a:pt x="2168398" y="109982"/>
                  </a:lnTo>
                  <a:lnTo>
                    <a:pt x="2189607" y="124714"/>
                  </a:lnTo>
                  <a:cubicBezTo>
                    <a:pt x="2206371" y="118491"/>
                    <a:pt x="2223643" y="115443"/>
                    <a:pt x="2241423" y="115443"/>
                  </a:cubicBezTo>
                  <a:cubicBezTo>
                    <a:pt x="2242058" y="115443"/>
                    <a:pt x="2242693" y="115443"/>
                    <a:pt x="2243455" y="115443"/>
                  </a:cubicBezTo>
                  <a:cubicBezTo>
                    <a:pt x="2247773" y="118110"/>
                    <a:pt x="2252091" y="118999"/>
                    <a:pt x="2256282" y="118999"/>
                  </a:cubicBezTo>
                  <a:cubicBezTo>
                    <a:pt x="2267585" y="118999"/>
                    <a:pt x="2278634" y="112141"/>
                    <a:pt x="2290445" y="112141"/>
                  </a:cubicBezTo>
                  <a:cubicBezTo>
                    <a:pt x="2293874" y="112141"/>
                    <a:pt x="2297303" y="112649"/>
                    <a:pt x="2300859" y="114173"/>
                  </a:cubicBezTo>
                  <a:cubicBezTo>
                    <a:pt x="2308606" y="118364"/>
                    <a:pt x="2316861" y="120904"/>
                    <a:pt x="2325624" y="121920"/>
                  </a:cubicBezTo>
                  <a:cubicBezTo>
                    <a:pt x="2328037" y="122174"/>
                    <a:pt x="2330577" y="122301"/>
                    <a:pt x="2332990" y="122301"/>
                  </a:cubicBezTo>
                  <a:cubicBezTo>
                    <a:pt x="2339213" y="122301"/>
                    <a:pt x="2345436" y="121412"/>
                    <a:pt x="2351532" y="119634"/>
                  </a:cubicBezTo>
                  <a:cubicBezTo>
                    <a:pt x="2361692" y="114808"/>
                    <a:pt x="2372487" y="112395"/>
                    <a:pt x="2383790" y="112395"/>
                  </a:cubicBezTo>
                  <a:cubicBezTo>
                    <a:pt x="2383917" y="112395"/>
                    <a:pt x="2384044" y="112395"/>
                    <a:pt x="2384171" y="112395"/>
                  </a:cubicBezTo>
                  <a:cubicBezTo>
                    <a:pt x="2395347" y="112395"/>
                    <a:pt x="2406015" y="114681"/>
                    <a:pt x="2416175" y="119380"/>
                  </a:cubicBezTo>
                  <a:cubicBezTo>
                    <a:pt x="2426843" y="122682"/>
                    <a:pt x="2437638" y="124333"/>
                    <a:pt x="2448560" y="124333"/>
                  </a:cubicBezTo>
                  <a:cubicBezTo>
                    <a:pt x="2455672" y="124333"/>
                    <a:pt x="2462911" y="123571"/>
                    <a:pt x="2470150" y="122174"/>
                  </a:cubicBezTo>
                  <a:cubicBezTo>
                    <a:pt x="2483612" y="119761"/>
                    <a:pt x="2497074" y="118618"/>
                    <a:pt x="2510536" y="118618"/>
                  </a:cubicBezTo>
                  <a:cubicBezTo>
                    <a:pt x="2522093" y="118618"/>
                    <a:pt x="2533523" y="119507"/>
                    <a:pt x="2545080" y="121285"/>
                  </a:cubicBezTo>
                  <a:cubicBezTo>
                    <a:pt x="2552446" y="123190"/>
                    <a:pt x="2559685" y="124079"/>
                    <a:pt x="2566924" y="124079"/>
                  </a:cubicBezTo>
                  <a:cubicBezTo>
                    <a:pt x="2577973" y="124079"/>
                    <a:pt x="2588895" y="121920"/>
                    <a:pt x="2599690" y="117475"/>
                  </a:cubicBezTo>
                  <a:cubicBezTo>
                    <a:pt x="2600452" y="117094"/>
                    <a:pt x="2601214" y="116967"/>
                    <a:pt x="2602230" y="116967"/>
                  </a:cubicBezTo>
                  <a:cubicBezTo>
                    <a:pt x="2608326" y="116967"/>
                    <a:pt x="2618486" y="123952"/>
                    <a:pt x="2627630" y="127381"/>
                  </a:cubicBezTo>
                  <a:cubicBezTo>
                    <a:pt x="2627630" y="127127"/>
                    <a:pt x="2630043" y="123444"/>
                    <a:pt x="2632583" y="123444"/>
                  </a:cubicBezTo>
                  <a:cubicBezTo>
                    <a:pt x="2632710" y="123444"/>
                    <a:pt x="2632710" y="123444"/>
                    <a:pt x="2632837" y="123444"/>
                  </a:cubicBezTo>
                  <a:cubicBezTo>
                    <a:pt x="2637409" y="122936"/>
                    <a:pt x="2641981" y="122809"/>
                    <a:pt x="2646553" y="122809"/>
                  </a:cubicBezTo>
                  <a:cubicBezTo>
                    <a:pt x="2670810" y="122809"/>
                    <a:pt x="2695321" y="128524"/>
                    <a:pt x="2719832" y="128524"/>
                  </a:cubicBezTo>
                  <a:cubicBezTo>
                    <a:pt x="2730754" y="128524"/>
                    <a:pt x="2741676" y="127381"/>
                    <a:pt x="2752471" y="124079"/>
                  </a:cubicBezTo>
                  <a:cubicBezTo>
                    <a:pt x="2755392" y="129159"/>
                    <a:pt x="2758440" y="130937"/>
                    <a:pt x="2761615" y="130937"/>
                  </a:cubicBezTo>
                  <a:cubicBezTo>
                    <a:pt x="2767965" y="130937"/>
                    <a:pt x="2774569" y="124206"/>
                    <a:pt x="2781300" y="124206"/>
                  </a:cubicBezTo>
                  <a:cubicBezTo>
                    <a:pt x="2782951" y="124206"/>
                    <a:pt x="2784729" y="124587"/>
                    <a:pt x="2786380" y="125730"/>
                  </a:cubicBezTo>
                  <a:cubicBezTo>
                    <a:pt x="2794000" y="130556"/>
                    <a:pt x="2804795" y="136398"/>
                    <a:pt x="2811526" y="136398"/>
                  </a:cubicBezTo>
                  <a:cubicBezTo>
                    <a:pt x="2813050" y="136398"/>
                    <a:pt x="2814320" y="136144"/>
                    <a:pt x="2815336" y="135509"/>
                  </a:cubicBezTo>
                  <a:cubicBezTo>
                    <a:pt x="2820797" y="132334"/>
                    <a:pt x="2825877" y="131318"/>
                    <a:pt x="2830703" y="131318"/>
                  </a:cubicBezTo>
                  <a:cubicBezTo>
                    <a:pt x="2838704" y="131318"/>
                    <a:pt x="2846197" y="133985"/>
                    <a:pt x="2853944" y="133985"/>
                  </a:cubicBezTo>
                  <a:cubicBezTo>
                    <a:pt x="2854579" y="133985"/>
                    <a:pt x="2855214" y="133985"/>
                    <a:pt x="2855849" y="133985"/>
                  </a:cubicBezTo>
                  <a:cubicBezTo>
                    <a:pt x="2856992" y="133985"/>
                    <a:pt x="2858135" y="133858"/>
                    <a:pt x="2859278" y="133858"/>
                  </a:cubicBezTo>
                  <a:cubicBezTo>
                    <a:pt x="2868803" y="133858"/>
                    <a:pt x="2878074" y="135636"/>
                    <a:pt x="2887726" y="135636"/>
                  </a:cubicBezTo>
                  <a:cubicBezTo>
                    <a:pt x="2895092" y="135636"/>
                    <a:pt x="2902585" y="134620"/>
                    <a:pt x="2910713" y="130937"/>
                  </a:cubicBezTo>
                  <a:cubicBezTo>
                    <a:pt x="2913381" y="129794"/>
                    <a:pt x="2916301" y="129286"/>
                    <a:pt x="2919603" y="129286"/>
                  </a:cubicBezTo>
                  <a:cubicBezTo>
                    <a:pt x="2932303" y="129286"/>
                    <a:pt x="2948813" y="136906"/>
                    <a:pt x="2965323" y="140335"/>
                  </a:cubicBezTo>
                  <a:lnTo>
                    <a:pt x="2981453" y="127381"/>
                  </a:lnTo>
                  <a:lnTo>
                    <a:pt x="2998217" y="141859"/>
                  </a:lnTo>
                  <a:cubicBezTo>
                    <a:pt x="3004440" y="137033"/>
                    <a:pt x="3010409" y="130810"/>
                    <a:pt x="3017775" y="130810"/>
                  </a:cubicBezTo>
                  <a:cubicBezTo>
                    <a:pt x="3021966" y="130810"/>
                    <a:pt x="3026664" y="132842"/>
                    <a:pt x="3032126" y="138303"/>
                  </a:cubicBezTo>
                  <a:cubicBezTo>
                    <a:pt x="3034031" y="140208"/>
                    <a:pt x="3037079" y="140843"/>
                    <a:pt x="3040761" y="140843"/>
                  </a:cubicBezTo>
                  <a:cubicBezTo>
                    <a:pt x="3049779" y="140843"/>
                    <a:pt x="3062732" y="136906"/>
                    <a:pt x="3072638" y="136398"/>
                  </a:cubicBezTo>
                  <a:cubicBezTo>
                    <a:pt x="3080131" y="135509"/>
                    <a:pt x="3087751" y="135128"/>
                    <a:pt x="3095244" y="135128"/>
                  </a:cubicBezTo>
                  <a:cubicBezTo>
                    <a:pt x="3101213" y="135128"/>
                    <a:pt x="3107055" y="135382"/>
                    <a:pt x="3113024" y="135890"/>
                  </a:cubicBezTo>
                  <a:cubicBezTo>
                    <a:pt x="3117088" y="136398"/>
                    <a:pt x="3121152" y="136525"/>
                    <a:pt x="3125216" y="136525"/>
                  </a:cubicBezTo>
                  <a:cubicBezTo>
                    <a:pt x="3133217" y="136525"/>
                    <a:pt x="3141091" y="135636"/>
                    <a:pt x="3148965" y="133858"/>
                  </a:cubicBezTo>
                  <a:lnTo>
                    <a:pt x="3161538" y="146050"/>
                  </a:lnTo>
                  <a:cubicBezTo>
                    <a:pt x="3171698" y="142113"/>
                    <a:pt x="3182112" y="139827"/>
                    <a:pt x="3192907" y="139192"/>
                  </a:cubicBezTo>
                  <a:cubicBezTo>
                    <a:pt x="3194431" y="139319"/>
                    <a:pt x="3195956" y="139446"/>
                    <a:pt x="3197479" y="139446"/>
                  </a:cubicBezTo>
                  <a:cubicBezTo>
                    <a:pt x="3205988" y="139446"/>
                    <a:pt x="3214625" y="137033"/>
                    <a:pt x="3223387" y="137033"/>
                  </a:cubicBezTo>
                  <a:cubicBezTo>
                    <a:pt x="3229610" y="137033"/>
                    <a:pt x="3235960" y="138303"/>
                    <a:pt x="3242310" y="142494"/>
                  </a:cubicBezTo>
                  <a:cubicBezTo>
                    <a:pt x="3242691" y="142748"/>
                    <a:pt x="3243072" y="142748"/>
                    <a:pt x="3243581" y="142748"/>
                  </a:cubicBezTo>
                  <a:cubicBezTo>
                    <a:pt x="3248153" y="142748"/>
                    <a:pt x="3259710" y="136271"/>
                    <a:pt x="3270250" y="136271"/>
                  </a:cubicBezTo>
                  <a:cubicBezTo>
                    <a:pt x="3271647" y="136271"/>
                    <a:pt x="3273172" y="136398"/>
                    <a:pt x="3274568" y="136652"/>
                  </a:cubicBezTo>
                  <a:cubicBezTo>
                    <a:pt x="3286760" y="137033"/>
                    <a:pt x="3298698" y="138557"/>
                    <a:pt x="3310509" y="141605"/>
                  </a:cubicBezTo>
                  <a:cubicBezTo>
                    <a:pt x="3312414" y="142494"/>
                    <a:pt x="3314192" y="142875"/>
                    <a:pt x="3315970" y="142875"/>
                  </a:cubicBezTo>
                  <a:cubicBezTo>
                    <a:pt x="3323209" y="142875"/>
                    <a:pt x="3329559" y="136779"/>
                    <a:pt x="3336798" y="136779"/>
                  </a:cubicBezTo>
                  <a:cubicBezTo>
                    <a:pt x="3339719" y="136779"/>
                    <a:pt x="3342767" y="137668"/>
                    <a:pt x="3346069" y="140335"/>
                  </a:cubicBezTo>
                  <a:cubicBezTo>
                    <a:pt x="3347339" y="141351"/>
                    <a:pt x="3348991" y="141605"/>
                    <a:pt x="3351023" y="141605"/>
                  </a:cubicBezTo>
                  <a:cubicBezTo>
                    <a:pt x="3357500" y="141605"/>
                    <a:pt x="3367025" y="137414"/>
                    <a:pt x="3374772" y="137414"/>
                  </a:cubicBezTo>
                  <a:cubicBezTo>
                    <a:pt x="3375406" y="137414"/>
                    <a:pt x="3376168" y="137414"/>
                    <a:pt x="3376804" y="137541"/>
                  </a:cubicBezTo>
                  <a:cubicBezTo>
                    <a:pt x="3395092" y="138176"/>
                    <a:pt x="3412999" y="141732"/>
                    <a:pt x="3431160" y="141732"/>
                  </a:cubicBezTo>
                  <a:cubicBezTo>
                    <a:pt x="3441319" y="141732"/>
                    <a:pt x="3451733" y="140589"/>
                    <a:pt x="3462275" y="137287"/>
                  </a:cubicBezTo>
                  <a:cubicBezTo>
                    <a:pt x="3466466" y="136144"/>
                    <a:pt x="3470530" y="135509"/>
                    <a:pt x="3474721" y="135509"/>
                  </a:cubicBezTo>
                  <a:cubicBezTo>
                    <a:pt x="3478658" y="135509"/>
                    <a:pt x="3482595" y="136017"/>
                    <a:pt x="3486532" y="137033"/>
                  </a:cubicBezTo>
                  <a:cubicBezTo>
                    <a:pt x="3494660" y="139192"/>
                    <a:pt x="3501645" y="143256"/>
                    <a:pt x="3507614" y="149098"/>
                  </a:cubicBezTo>
                  <a:cubicBezTo>
                    <a:pt x="3516123" y="143510"/>
                    <a:pt x="3524505" y="141478"/>
                    <a:pt x="3532887" y="141478"/>
                  </a:cubicBezTo>
                  <a:cubicBezTo>
                    <a:pt x="3545714" y="141478"/>
                    <a:pt x="3558668" y="146050"/>
                    <a:pt x="3572638" y="148971"/>
                  </a:cubicBezTo>
                  <a:cubicBezTo>
                    <a:pt x="3576575" y="149860"/>
                    <a:pt x="3580512" y="150114"/>
                    <a:pt x="3584322" y="150114"/>
                  </a:cubicBezTo>
                  <a:cubicBezTo>
                    <a:pt x="3600578" y="150114"/>
                    <a:pt x="3615564" y="143891"/>
                    <a:pt x="3631312" y="143891"/>
                  </a:cubicBezTo>
                  <a:cubicBezTo>
                    <a:pt x="3633217" y="143891"/>
                    <a:pt x="3635122" y="144018"/>
                    <a:pt x="3637154" y="144145"/>
                  </a:cubicBezTo>
                  <a:cubicBezTo>
                    <a:pt x="3664967" y="147828"/>
                    <a:pt x="3692780" y="149606"/>
                    <a:pt x="3720720" y="149606"/>
                  </a:cubicBezTo>
                  <a:cubicBezTo>
                    <a:pt x="3724022" y="149606"/>
                    <a:pt x="3727324" y="149606"/>
                    <a:pt x="3730499" y="149479"/>
                  </a:cubicBezTo>
                  <a:cubicBezTo>
                    <a:pt x="3738881" y="148844"/>
                    <a:pt x="3747263" y="145034"/>
                    <a:pt x="3756280" y="145034"/>
                  </a:cubicBezTo>
                  <a:cubicBezTo>
                    <a:pt x="3759328" y="145034"/>
                    <a:pt x="3762503" y="145415"/>
                    <a:pt x="3765678" y="146685"/>
                  </a:cubicBezTo>
                  <a:cubicBezTo>
                    <a:pt x="3773298" y="148971"/>
                    <a:pt x="3780918" y="150114"/>
                    <a:pt x="3788664" y="150114"/>
                  </a:cubicBezTo>
                  <a:cubicBezTo>
                    <a:pt x="3792855" y="150114"/>
                    <a:pt x="3797047" y="149733"/>
                    <a:pt x="3801237" y="149098"/>
                  </a:cubicBezTo>
                  <a:cubicBezTo>
                    <a:pt x="3817620" y="145542"/>
                    <a:pt x="3833622" y="141097"/>
                    <a:pt x="3849497" y="135509"/>
                  </a:cubicBezTo>
                  <a:cubicBezTo>
                    <a:pt x="3823970" y="132715"/>
                    <a:pt x="3810508" y="130429"/>
                    <a:pt x="3799205" y="128524"/>
                  </a:cubicBezTo>
                  <a:cubicBezTo>
                    <a:pt x="3787903" y="126619"/>
                    <a:pt x="3773170" y="125349"/>
                    <a:pt x="3767074" y="117856"/>
                  </a:cubicBezTo>
                  <a:cubicBezTo>
                    <a:pt x="3764661" y="115062"/>
                    <a:pt x="3762121" y="114046"/>
                    <a:pt x="3759708" y="114046"/>
                  </a:cubicBezTo>
                  <a:cubicBezTo>
                    <a:pt x="3753231" y="114046"/>
                    <a:pt x="3746755" y="120904"/>
                    <a:pt x="3741293" y="120904"/>
                  </a:cubicBezTo>
                  <a:cubicBezTo>
                    <a:pt x="3738626" y="120904"/>
                    <a:pt x="3736086" y="119253"/>
                    <a:pt x="3734054" y="114300"/>
                  </a:cubicBezTo>
                  <a:cubicBezTo>
                    <a:pt x="3729101" y="115570"/>
                    <a:pt x="3724148" y="116078"/>
                    <a:pt x="3719449" y="116078"/>
                  </a:cubicBezTo>
                  <a:cubicBezTo>
                    <a:pt x="3695319" y="116078"/>
                    <a:pt x="3673094" y="102616"/>
                    <a:pt x="3648710" y="101854"/>
                  </a:cubicBezTo>
                  <a:cubicBezTo>
                    <a:pt x="3612388" y="99949"/>
                    <a:pt x="3575939" y="93980"/>
                    <a:pt x="3539617" y="90043"/>
                  </a:cubicBezTo>
                  <a:lnTo>
                    <a:pt x="3389376" y="74168"/>
                  </a:lnTo>
                  <a:cubicBezTo>
                    <a:pt x="3371977" y="72263"/>
                    <a:pt x="3348990" y="76454"/>
                    <a:pt x="3338703" y="67056"/>
                  </a:cubicBezTo>
                  <a:cubicBezTo>
                    <a:pt x="3334131" y="62865"/>
                    <a:pt x="3329813" y="61468"/>
                    <a:pt x="3325622" y="61468"/>
                  </a:cubicBezTo>
                  <a:cubicBezTo>
                    <a:pt x="3317494" y="61468"/>
                    <a:pt x="3310001" y="66929"/>
                    <a:pt x="3302381" y="66929"/>
                  </a:cubicBezTo>
                  <a:cubicBezTo>
                    <a:pt x="3299587" y="66929"/>
                    <a:pt x="3296666" y="66167"/>
                    <a:pt x="3293745" y="64008"/>
                  </a:cubicBezTo>
                  <a:cubicBezTo>
                    <a:pt x="3285491" y="57912"/>
                    <a:pt x="3276092" y="56388"/>
                    <a:pt x="3266313" y="56388"/>
                  </a:cubicBezTo>
                  <a:cubicBezTo>
                    <a:pt x="3257169" y="56388"/>
                    <a:pt x="3247644" y="57658"/>
                    <a:pt x="3238373" y="57658"/>
                  </a:cubicBezTo>
                  <a:cubicBezTo>
                    <a:pt x="3225928" y="57658"/>
                    <a:pt x="3213863" y="55245"/>
                    <a:pt x="3203956" y="43942"/>
                  </a:cubicBezTo>
                  <a:cubicBezTo>
                    <a:pt x="3201670" y="46609"/>
                    <a:pt x="3199130" y="48768"/>
                    <a:pt x="3196082" y="50419"/>
                  </a:cubicBezTo>
                  <a:cubicBezTo>
                    <a:pt x="3193035" y="52070"/>
                    <a:pt x="3189859" y="53086"/>
                    <a:pt x="3186431" y="53594"/>
                  </a:cubicBezTo>
                  <a:cubicBezTo>
                    <a:pt x="3185160" y="53721"/>
                    <a:pt x="3184017" y="53848"/>
                    <a:pt x="3182748" y="53848"/>
                  </a:cubicBezTo>
                  <a:cubicBezTo>
                    <a:pt x="3180589" y="53848"/>
                    <a:pt x="3178430" y="53594"/>
                    <a:pt x="3176271" y="53086"/>
                  </a:cubicBezTo>
                  <a:cubicBezTo>
                    <a:pt x="3172969" y="52324"/>
                    <a:pt x="3169794" y="50927"/>
                    <a:pt x="3167000" y="48895"/>
                  </a:cubicBezTo>
                  <a:cubicBezTo>
                    <a:pt x="3161666" y="43688"/>
                    <a:pt x="3156713" y="42037"/>
                    <a:pt x="3152014" y="42037"/>
                  </a:cubicBezTo>
                  <a:cubicBezTo>
                    <a:pt x="3144394" y="42037"/>
                    <a:pt x="3137282" y="46228"/>
                    <a:pt x="3130170" y="46228"/>
                  </a:cubicBezTo>
                  <a:cubicBezTo>
                    <a:pt x="3129154" y="46228"/>
                    <a:pt x="3128011" y="46101"/>
                    <a:pt x="3126995" y="45974"/>
                  </a:cubicBezTo>
                  <a:cubicBezTo>
                    <a:pt x="3113152" y="43815"/>
                    <a:pt x="3099309" y="42291"/>
                    <a:pt x="3085339" y="41529"/>
                  </a:cubicBezTo>
                  <a:lnTo>
                    <a:pt x="2996058" y="31877"/>
                  </a:lnTo>
                  <a:cubicBezTo>
                    <a:pt x="2984120" y="29718"/>
                    <a:pt x="2971928" y="28321"/>
                    <a:pt x="2959736" y="27940"/>
                  </a:cubicBezTo>
                  <a:cubicBezTo>
                    <a:pt x="2953767" y="28194"/>
                    <a:pt x="2948052" y="29591"/>
                    <a:pt x="2942718" y="32131"/>
                  </a:cubicBezTo>
                  <a:cubicBezTo>
                    <a:pt x="2919731" y="27178"/>
                    <a:pt x="2900427" y="19939"/>
                    <a:pt x="2887854" y="19939"/>
                  </a:cubicBezTo>
                  <a:cubicBezTo>
                    <a:pt x="2885187" y="19939"/>
                    <a:pt x="2882901" y="20320"/>
                    <a:pt x="2880869" y="20955"/>
                  </a:cubicBezTo>
                  <a:cubicBezTo>
                    <a:pt x="2879345" y="21463"/>
                    <a:pt x="2877694" y="21717"/>
                    <a:pt x="2876170" y="21717"/>
                  </a:cubicBezTo>
                  <a:cubicBezTo>
                    <a:pt x="2869820" y="21717"/>
                    <a:pt x="2863851" y="17907"/>
                    <a:pt x="2858263" y="17907"/>
                  </a:cubicBezTo>
                  <a:cubicBezTo>
                    <a:pt x="2855088" y="17907"/>
                    <a:pt x="2852167" y="19177"/>
                    <a:pt x="2849373" y="22987"/>
                  </a:cubicBezTo>
                  <a:cubicBezTo>
                    <a:pt x="2845436" y="18415"/>
                    <a:pt x="2841372" y="16891"/>
                    <a:pt x="2837308" y="16891"/>
                  </a:cubicBezTo>
                  <a:cubicBezTo>
                    <a:pt x="2829561" y="16891"/>
                    <a:pt x="2821687" y="22352"/>
                    <a:pt x="2813813" y="22352"/>
                  </a:cubicBezTo>
                  <a:cubicBezTo>
                    <a:pt x="2813178" y="22352"/>
                    <a:pt x="2812670" y="22352"/>
                    <a:pt x="2812035" y="22225"/>
                  </a:cubicBezTo>
                  <a:cubicBezTo>
                    <a:pt x="2791207" y="20828"/>
                    <a:pt x="2770506" y="18288"/>
                    <a:pt x="2749932" y="14351"/>
                  </a:cubicBezTo>
                  <a:cubicBezTo>
                    <a:pt x="2747392" y="13589"/>
                    <a:pt x="2744979" y="13335"/>
                    <a:pt x="2742566" y="13335"/>
                  </a:cubicBezTo>
                  <a:cubicBezTo>
                    <a:pt x="2733930" y="13335"/>
                    <a:pt x="2725421" y="17018"/>
                    <a:pt x="2716785" y="17018"/>
                  </a:cubicBezTo>
                  <a:cubicBezTo>
                    <a:pt x="2711451" y="17018"/>
                    <a:pt x="2705990" y="15621"/>
                    <a:pt x="2700275" y="11176"/>
                  </a:cubicBezTo>
                  <a:cubicBezTo>
                    <a:pt x="2695576" y="7493"/>
                    <a:pt x="2690623" y="6223"/>
                    <a:pt x="2685543" y="6223"/>
                  </a:cubicBezTo>
                  <a:cubicBezTo>
                    <a:pt x="2672589" y="6223"/>
                    <a:pt x="2658873" y="14732"/>
                    <a:pt x="2645284" y="14732"/>
                  </a:cubicBezTo>
                  <a:cubicBezTo>
                    <a:pt x="2644268" y="14732"/>
                    <a:pt x="2643125" y="14732"/>
                    <a:pt x="2642109" y="14605"/>
                  </a:cubicBezTo>
                  <a:cubicBezTo>
                    <a:pt x="2617598" y="12192"/>
                    <a:pt x="2593214" y="6985"/>
                    <a:pt x="2568576" y="6985"/>
                  </a:cubicBezTo>
                  <a:cubicBezTo>
                    <a:pt x="2556130" y="6985"/>
                    <a:pt x="2543557" y="8382"/>
                    <a:pt x="2530857" y="12065"/>
                  </a:cubicBezTo>
                  <a:cubicBezTo>
                    <a:pt x="2526666" y="13081"/>
                    <a:pt x="2522475" y="13462"/>
                    <a:pt x="2518284" y="13462"/>
                  </a:cubicBezTo>
                  <a:cubicBezTo>
                    <a:pt x="2510410" y="13462"/>
                    <a:pt x="2502663" y="11684"/>
                    <a:pt x="2495170" y="8128"/>
                  </a:cubicBezTo>
                  <a:cubicBezTo>
                    <a:pt x="2493519" y="7239"/>
                    <a:pt x="2491741" y="6985"/>
                    <a:pt x="2490217" y="6985"/>
                  </a:cubicBezTo>
                  <a:cubicBezTo>
                    <a:pt x="2483359" y="6985"/>
                    <a:pt x="2477136" y="13208"/>
                    <a:pt x="2470405" y="13208"/>
                  </a:cubicBezTo>
                  <a:cubicBezTo>
                    <a:pt x="2467230" y="13208"/>
                    <a:pt x="2463801" y="11811"/>
                    <a:pt x="2460118" y="7620"/>
                  </a:cubicBezTo>
                  <a:cubicBezTo>
                    <a:pt x="2457832" y="5588"/>
                    <a:pt x="2455292" y="4064"/>
                    <a:pt x="2452371" y="3048"/>
                  </a:cubicBezTo>
                  <a:cubicBezTo>
                    <a:pt x="2450212" y="2413"/>
                    <a:pt x="2448053" y="2032"/>
                    <a:pt x="2445894" y="2032"/>
                  </a:cubicBezTo>
                  <a:cubicBezTo>
                    <a:pt x="2445132" y="2032"/>
                    <a:pt x="2444243" y="2032"/>
                    <a:pt x="2443481" y="2159"/>
                  </a:cubicBezTo>
                  <a:cubicBezTo>
                    <a:pt x="2440433" y="2540"/>
                    <a:pt x="2437639" y="3429"/>
                    <a:pt x="2434972" y="5080"/>
                  </a:cubicBezTo>
                  <a:cubicBezTo>
                    <a:pt x="2432305" y="6731"/>
                    <a:pt x="2430146" y="8763"/>
                    <a:pt x="2428368" y="11303"/>
                  </a:cubicBezTo>
                  <a:cubicBezTo>
                    <a:pt x="2425066" y="5969"/>
                    <a:pt x="2421510" y="4318"/>
                    <a:pt x="2417954" y="4318"/>
                  </a:cubicBezTo>
                  <a:cubicBezTo>
                    <a:pt x="2411604" y="4318"/>
                    <a:pt x="2405000" y="9271"/>
                    <a:pt x="2398523" y="9271"/>
                  </a:cubicBezTo>
                  <a:cubicBezTo>
                    <a:pt x="2397633" y="9271"/>
                    <a:pt x="2396745" y="9144"/>
                    <a:pt x="2395729" y="8890"/>
                  </a:cubicBezTo>
                  <a:cubicBezTo>
                    <a:pt x="2371091" y="4318"/>
                    <a:pt x="2346326" y="2032"/>
                    <a:pt x="2321561" y="2032"/>
                  </a:cubicBezTo>
                  <a:cubicBezTo>
                    <a:pt x="2301876" y="2032"/>
                    <a:pt x="2282064" y="3429"/>
                    <a:pt x="2262252" y="6350"/>
                  </a:cubicBezTo>
                  <a:cubicBezTo>
                    <a:pt x="2248790" y="7239"/>
                    <a:pt x="2235328" y="7620"/>
                    <a:pt x="2221866" y="7620"/>
                  </a:cubicBezTo>
                  <a:cubicBezTo>
                    <a:pt x="2201800" y="7620"/>
                    <a:pt x="2181734" y="6604"/>
                    <a:pt x="2161668" y="4699"/>
                  </a:cubicBezTo>
                  <a:cubicBezTo>
                    <a:pt x="2161414" y="4699"/>
                    <a:pt x="2161160" y="4699"/>
                    <a:pt x="2160906" y="4699"/>
                  </a:cubicBezTo>
                  <a:cubicBezTo>
                    <a:pt x="2155318" y="4699"/>
                    <a:pt x="2149349" y="8890"/>
                    <a:pt x="2145920" y="10033"/>
                  </a:cubicBezTo>
                  <a:cubicBezTo>
                    <a:pt x="2137284" y="6858"/>
                    <a:pt x="2127124" y="0"/>
                    <a:pt x="21215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579857" y="7644213"/>
            <a:ext cx="3849767" cy="221771"/>
            <a:chOff x="0" y="0"/>
            <a:chExt cx="3849764" cy="221767"/>
          </a:xfrm>
        </p:grpSpPr>
        <p:sp>
          <p:nvSpPr>
            <p:cNvPr id="11" name="Freeform 11"/>
            <p:cNvSpPr/>
            <p:nvPr/>
          </p:nvSpPr>
          <p:spPr>
            <a:xfrm>
              <a:off x="0" y="-254"/>
              <a:ext cx="3849497" cy="222123"/>
            </a:xfrm>
            <a:custGeom>
              <a:avLst/>
              <a:gdLst/>
              <a:ahLst/>
              <a:cxnLst/>
              <a:rect l="l" t="t" r="r" b="b"/>
              <a:pathLst>
                <a:path w="3849497" h="222123">
                  <a:moveTo>
                    <a:pt x="2627630" y="127254"/>
                  </a:move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ubicBezTo>
                    <a:pt x="2627630" y="127254"/>
                    <a:pt x="2627630" y="127254"/>
                    <a:pt x="2627630" y="127254"/>
                  </a:cubicBezTo>
                  <a:close/>
                  <a:moveTo>
                    <a:pt x="2121535" y="254"/>
                  </a:moveTo>
                  <a:cubicBezTo>
                    <a:pt x="2120519" y="254"/>
                    <a:pt x="2119757" y="508"/>
                    <a:pt x="2119122" y="889"/>
                  </a:cubicBezTo>
                  <a:cubicBezTo>
                    <a:pt x="2114931" y="3810"/>
                    <a:pt x="2110740" y="4699"/>
                    <a:pt x="2106422" y="4699"/>
                  </a:cubicBezTo>
                  <a:cubicBezTo>
                    <a:pt x="2100326" y="4699"/>
                    <a:pt x="2094230" y="2921"/>
                    <a:pt x="2087753" y="2921"/>
                  </a:cubicBezTo>
                  <a:cubicBezTo>
                    <a:pt x="2084705" y="2921"/>
                    <a:pt x="2081530" y="3302"/>
                    <a:pt x="2078355" y="4572"/>
                  </a:cubicBezTo>
                  <a:cubicBezTo>
                    <a:pt x="2075561" y="5588"/>
                    <a:pt x="2072386" y="5969"/>
                    <a:pt x="2069211" y="5969"/>
                  </a:cubicBezTo>
                  <a:cubicBezTo>
                    <a:pt x="2059305" y="5969"/>
                    <a:pt x="2047875" y="2286"/>
                    <a:pt x="2038096" y="2286"/>
                  </a:cubicBezTo>
                  <a:cubicBezTo>
                    <a:pt x="2034540" y="2286"/>
                    <a:pt x="2031111" y="2794"/>
                    <a:pt x="2028190" y="4191"/>
                  </a:cubicBezTo>
                  <a:cubicBezTo>
                    <a:pt x="2018919" y="7239"/>
                    <a:pt x="2009775" y="8763"/>
                    <a:pt x="2000504" y="8763"/>
                  </a:cubicBezTo>
                  <a:cubicBezTo>
                    <a:pt x="1991233" y="8763"/>
                    <a:pt x="1982216" y="7239"/>
                    <a:pt x="1973072" y="4318"/>
                  </a:cubicBezTo>
                  <a:cubicBezTo>
                    <a:pt x="1956562" y="4826"/>
                    <a:pt x="1940306" y="6858"/>
                    <a:pt x="1924177" y="10541"/>
                  </a:cubicBezTo>
                  <a:cubicBezTo>
                    <a:pt x="1923669" y="10541"/>
                    <a:pt x="1923161" y="10541"/>
                    <a:pt x="1922653" y="10541"/>
                  </a:cubicBezTo>
                  <a:cubicBezTo>
                    <a:pt x="1909699" y="10541"/>
                    <a:pt x="1896618" y="5588"/>
                    <a:pt x="1883664" y="5588"/>
                  </a:cubicBezTo>
                  <a:cubicBezTo>
                    <a:pt x="1876933" y="5588"/>
                    <a:pt x="1870202" y="6985"/>
                    <a:pt x="1863598" y="11049"/>
                  </a:cubicBezTo>
                  <a:cubicBezTo>
                    <a:pt x="1859026" y="7747"/>
                    <a:pt x="1854454" y="6731"/>
                    <a:pt x="1849755" y="6731"/>
                  </a:cubicBezTo>
                  <a:cubicBezTo>
                    <a:pt x="1840865" y="6731"/>
                    <a:pt x="1831721" y="10668"/>
                    <a:pt x="1822450" y="10668"/>
                  </a:cubicBezTo>
                  <a:cubicBezTo>
                    <a:pt x="1820291" y="10668"/>
                    <a:pt x="1818132" y="10414"/>
                    <a:pt x="1815846" y="9906"/>
                  </a:cubicBezTo>
                  <a:cubicBezTo>
                    <a:pt x="1807718" y="8763"/>
                    <a:pt x="1799590" y="8128"/>
                    <a:pt x="1791589" y="8128"/>
                  </a:cubicBezTo>
                  <a:cubicBezTo>
                    <a:pt x="1779905" y="8128"/>
                    <a:pt x="1768348" y="9398"/>
                    <a:pt x="1756791" y="11811"/>
                  </a:cubicBezTo>
                  <a:cubicBezTo>
                    <a:pt x="1723390" y="15367"/>
                    <a:pt x="1689989" y="17145"/>
                    <a:pt x="1656588" y="17145"/>
                  </a:cubicBezTo>
                  <a:cubicBezTo>
                    <a:pt x="1640332" y="17145"/>
                    <a:pt x="1624076" y="16764"/>
                    <a:pt x="1607693" y="15875"/>
                  </a:cubicBezTo>
                  <a:cubicBezTo>
                    <a:pt x="1603248" y="15748"/>
                    <a:pt x="1598930" y="15621"/>
                    <a:pt x="1594485" y="15621"/>
                  </a:cubicBezTo>
                  <a:cubicBezTo>
                    <a:pt x="1567180" y="15621"/>
                    <a:pt x="1539875" y="18669"/>
                    <a:pt x="1513459" y="18669"/>
                  </a:cubicBezTo>
                  <a:cubicBezTo>
                    <a:pt x="1496568" y="18669"/>
                    <a:pt x="1480185" y="17399"/>
                    <a:pt x="1464437" y="13208"/>
                  </a:cubicBezTo>
                  <a:lnTo>
                    <a:pt x="1429512" y="26924"/>
                  </a:lnTo>
                  <a:cubicBezTo>
                    <a:pt x="1420876" y="23495"/>
                    <a:pt x="1412494" y="17526"/>
                    <a:pt x="1407160" y="17526"/>
                  </a:cubicBezTo>
                  <a:cubicBezTo>
                    <a:pt x="1406271" y="17526"/>
                    <a:pt x="1405509" y="17653"/>
                    <a:pt x="1404874" y="18034"/>
                  </a:cubicBezTo>
                  <a:cubicBezTo>
                    <a:pt x="1395476" y="22225"/>
                    <a:pt x="1385697" y="24511"/>
                    <a:pt x="1375410" y="24892"/>
                  </a:cubicBezTo>
                  <a:cubicBezTo>
                    <a:pt x="1374267" y="24892"/>
                    <a:pt x="1373124" y="25019"/>
                    <a:pt x="1371981" y="25019"/>
                  </a:cubicBezTo>
                  <a:cubicBezTo>
                    <a:pt x="1362964" y="25019"/>
                    <a:pt x="1354074" y="23495"/>
                    <a:pt x="1345565" y="20574"/>
                  </a:cubicBezTo>
                  <a:cubicBezTo>
                    <a:pt x="1341374" y="19431"/>
                    <a:pt x="1337183" y="18923"/>
                    <a:pt x="1333119" y="18923"/>
                  </a:cubicBezTo>
                  <a:cubicBezTo>
                    <a:pt x="1317371" y="18923"/>
                    <a:pt x="1303147" y="26035"/>
                    <a:pt x="1287653" y="26035"/>
                  </a:cubicBezTo>
                  <a:cubicBezTo>
                    <a:pt x="1287145" y="26035"/>
                    <a:pt x="1286764" y="26035"/>
                    <a:pt x="1286256" y="26035"/>
                  </a:cubicBezTo>
                  <a:cubicBezTo>
                    <a:pt x="1274572" y="23876"/>
                    <a:pt x="1263015" y="22860"/>
                    <a:pt x="1251331" y="22860"/>
                  </a:cubicBezTo>
                  <a:cubicBezTo>
                    <a:pt x="1239520" y="22860"/>
                    <a:pt x="1227836" y="23876"/>
                    <a:pt x="1216025" y="26035"/>
                  </a:cubicBezTo>
                  <a:cubicBezTo>
                    <a:pt x="1203325" y="28956"/>
                    <a:pt x="1190752" y="30353"/>
                    <a:pt x="1178052" y="30353"/>
                  </a:cubicBezTo>
                  <a:cubicBezTo>
                    <a:pt x="1168400" y="30353"/>
                    <a:pt x="1158621" y="29464"/>
                    <a:pt x="1148969" y="27813"/>
                  </a:cubicBezTo>
                  <a:cubicBezTo>
                    <a:pt x="1146175" y="27813"/>
                    <a:pt x="1143254" y="27686"/>
                    <a:pt x="1140460" y="27686"/>
                  </a:cubicBezTo>
                  <a:cubicBezTo>
                    <a:pt x="1117092" y="27686"/>
                    <a:pt x="1093851" y="29591"/>
                    <a:pt x="1070737" y="33274"/>
                  </a:cubicBezTo>
                  <a:cubicBezTo>
                    <a:pt x="1069975" y="33274"/>
                    <a:pt x="1069086" y="33274"/>
                    <a:pt x="1068324" y="33274"/>
                  </a:cubicBezTo>
                  <a:cubicBezTo>
                    <a:pt x="1058418" y="33274"/>
                    <a:pt x="1047369" y="30353"/>
                    <a:pt x="1037717" y="30353"/>
                  </a:cubicBezTo>
                  <a:cubicBezTo>
                    <a:pt x="1033272" y="30353"/>
                    <a:pt x="1029208" y="30988"/>
                    <a:pt x="1025652" y="32766"/>
                  </a:cubicBezTo>
                  <a:cubicBezTo>
                    <a:pt x="1018032" y="35941"/>
                    <a:pt x="1010412" y="37592"/>
                    <a:pt x="1002792" y="37592"/>
                  </a:cubicBezTo>
                  <a:cubicBezTo>
                    <a:pt x="995426" y="37592"/>
                    <a:pt x="988187" y="36068"/>
                    <a:pt x="980821" y="33147"/>
                  </a:cubicBezTo>
                  <a:cubicBezTo>
                    <a:pt x="979805" y="32893"/>
                    <a:pt x="978916" y="32893"/>
                    <a:pt x="977900" y="32893"/>
                  </a:cubicBezTo>
                  <a:cubicBezTo>
                    <a:pt x="970026" y="32893"/>
                    <a:pt x="962152" y="38608"/>
                    <a:pt x="954786" y="38608"/>
                  </a:cubicBezTo>
                  <a:cubicBezTo>
                    <a:pt x="950595" y="38608"/>
                    <a:pt x="946658" y="36830"/>
                    <a:pt x="942975" y="31242"/>
                  </a:cubicBezTo>
                  <a:cubicBezTo>
                    <a:pt x="938276" y="37211"/>
                    <a:pt x="932688" y="38735"/>
                    <a:pt x="926973" y="38735"/>
                  </a:cubicBezTo>
                  <a:cubicBezTo>
                    <a:pt x="921258" y="38735"/>
                    <a:pt x="915670" y="37338"/>
                    <a:pt x="910590" y="37338"/>
                  </a:cubicBezTo>
                  <a:cubicBezTo>
                    <a:pt x="910209" y="37338"/>
                    <a:pt x="909828" y="37338"/>
                    <a:pt x="909447" y="37338"/>
                  </a:cubicBezTo>
                  <a:cubicBezTo>
                    <a:pt x="901319" y="37719"/>
                    <a:pt x="888492" y="42037"/>
                    <a:pt x="882142" y="42037"/>
                  </a:cubicBezTo>
                  <a:cubicBezTo>
                    <a:pt x="880364" y="42037"/>
                    <a:pt x="879094" y="41656"/>
                    <a:pt x="878586" y="40894"/>
                  </a:cubicBezTo>
                  <a:cubicBezTo>
                    <a:pt x="875538" y="36068"/>
                    <a:pt x="872744" y="34417"/>
                    <a:pt x="870077" y="34417"/>
                  </a:cubicBezTo>
                  <a:cubicBezTo>
                    <a:pt x="863981" y="34417"/>
                    <a:pt x="858774" y="43307"/>
                    <a:pt x="852170" y="43307"/>
                  </a:cubicBezTo>
                  <a:cubicBezTo>
                    <a:pt x="850773" y="43307"/>
                    <a:pt x="849376" y="42926"/>
                    <a:pt x="847852" y="41910"/>
                  </a:cubicBezTo>
                  <a:cubicBezTo>
                    <a:pt x="844423" y="39878"/>
                    <a:pt x="840105" y="39243"/>
                    <a:pt x="835406" y="39243"/>
                  </a:cubicBezTo>
                  <a:cubicBezTo>
                    <a:pt x="828294" y="39243"/>
                    <a:pt x="820293" y="40767"/>
                    <a:pt x="813308" y="41021"/>
                  </a:cubicBezTo>
                  <a:cubicBezTo>
                    <a:pt x="801878" y="41402"/>
                    <a:pt x="790448" y="42418"/>
                    <a:pt x="779145" y="44196"/>
                  </a:cubicBezTo>
                  <a:cubicBezTo>
                    <a:pt x="768223" y="46990"/>
                    <a:pt x="757047" y="49149"/>
                    <a:pt x="745744" y="50419"/>
                  </a:cubicBezTo>
                  <a:cubicBezTo>
                    <a:pt x="745109" y="50419"/>
                    <a:pt x="744474" y="50419"/>
                    <a:pt x="743839" y="50419"/>
                  </a:cubicBezTo>
                  <a:cubicBezTo>
                    <a:pt x="727710" y="50419"/>
                    <a:pt x="710311" y="46482"/>
                    <a:pt x="695071" y="46482"/>
                  </a:cubicBezTo>
                  <a:cubicBezTo>
                    <a:pt x="693039" y="46482"/>
                    <a:pt x="691134" y="46609"/>
                    <a:pt x="689229" y="46736"/>
                  </a:cubicBezTo>
                  <a:cubicBezTo>
                    <a:pt x="674243" y="47879"/>
                    <a:pt x="657733" y="59309"/>
                    <a:pt x="644652" y="59309"/>
                  </a:cubicBezTo>
                  <a:cubicBezTo>
                    <a:pt x="642620" y="59309"/>
                    <a:pt x="640588" y="59055"/>
                    <a:pt x="638810" y="58420"/>
                  </a:cubicBezTo>
                  <a:cubicBezTo>
                    <a:pt x="628142" y="55626"/>
                    <a:pt x="617347" y="54229"/>
                    <a:pt x="606425" y="54229"/>
                  </a:cubicBezTo>
                  <a:cubicBezTo>
                    <a:pt x="600837" y="54229"/>
                    <a:pt x="595249" y="54610"/>
                    <a:pt x="589661" y="55372"/>
                  </a:cubicBezTo>
                  <a:cubicBezTo>
                    <a:pt x="575056" y="55626"/>
                    <a:pt x="560451" y="60071"/>
                    <a:pt x="546100" y="60579"/>
                  </a:cubicBezTo>
                  <a:cubicBezTo>
                    <a:pt x="532511" y="60960"/>
                    <a:pt x="519049" y="61087"/>
                    <a:pt x="505587" y="61087"/>
                  </a:cubicBezTo>
                  <a:cubicBezTo>
                    <a:pt x="494411" y="61087"/>
                    <a:pt x="483108" y="60960"/>
                    <a:pt x="471932" y="60960"/>
                  </a:cubicBezTo>
                  <a:cubicBezTo>
                    <a:pt x="464820" y="60960"/>
                    <a:pt x="457708" y="60960"/>
                    <a:pt x="450469" y="61087"/>
                  </a:cubicBezTo>
                  <a:cubicBezTo>
                    <a:pt x="442976" y="61214"/>
                    <a:pt x="437642" y="69088"/>
                    <a:pt x="430276" y="69088"/>
                  </a:cubicBezTo>
                  <a:cubicBezTo>
                    <a:pt x="427101" y="69088"/>
                    <a:pt x="423545" y="67691"/>
                    <a:pt x="419354" y="63627"/>
                  </a:cubicBezTo>
                  <a:cubicBezTo>
                    <a:pt x="414401" y="61341"/>
                    <a:pt x="409321" y="60198"/>
                    <a:pt x="403987" y="60198"/>
                  </a:cubicBezTo>
                  <a:cubicBezTo>
                    <a:pt x="403352" y="60198"/>
                    <a:pt x="402717" y="60198"/>
                    <a:pt x="402082" y="60198"/>
                  </a:cubicBezTo>
                  <a:cubicBezTo>
                    <a:pt x="395986" y="60452"/>
                    <a:pt x="390398" y="62230"/>
                    <a:pt x="385191" y="65278"/>
                  </a:cubicBezTo>
                  <a:cubicBezTo>
                    <a:pt x="378968" y="69596"/>
                    <a:pt x="372491" y="70358"/>
                    <a:pt x="366268" y="70358"/>
                  </a:cubicBezTo>
                  <a:cubicBezTo>
                    <a:pt x="363220" y="70358"/>
                    <a:pt x="360299" y="70231"/>
                    <a:pt x="357378" y="70231"/>
                  </a:cubicBezTo>
                  <a:cubicBezTo>
                    <a:pt x="353568" y="70231"/>
                    <a:pt x="350012" y="70485"/>
                    <a:pt x="346583" y="71882"/>
                  </a:cubicBezTo>
                  <a:cubicBezTo>
                    <a:pt x="342265" y="74041"/>
                    <a:pt x="337566" y="75184"/>
                    <a:pt x="332867" y="75184"/>
                  </a:cubicBezTo>
                  <a:cubicBezTo>
                    <a:pt x="331724" y="75184"/>
                    <a:pt x="330581" y="75184"/>
                    <a:pt x="329438" y="75057"/>
                  </a:cubicBezTo>
                  <a:cubicBezTo>
                    <a:pt x="323342" y="74422"/>
                    <a:pt x="318008" y="72136"/>
                    <a:pt x="313309" y="68326"/>
                  </a:cubicBezTo>
                  <a:lnTo>
                    <a:pt x="274828" y="84709"/>
                  </a:lnTo>
                  <a:cubicBezTo>
                    <a:pt x="271399" y="80772"/>
                    <a:pt x="269494" y="75819"/>
                    <a:pt x="267081" y="75565"/>
                  </a:cubicBezTo>
                  <a:cubicBezTo>
                    <a:pt x="266827" y="75565"/>
                    <a:pt x="266573" y="75565"/>
                    <a:pt x="266319" y="75565"/>
                  </a:cubicBezTo>
                  <a:cubicBezTo>
                    <a:pt x="248412" y="75565"/>
                    <a:pt x="75565" y="100330"/>
                    <a:pt x="65405" y="105791"/>
                  </a:cubicBezTo>
                  <a:cubicBezTo>
                    <a:pt x="43942" y="117729"/>
                    <a:pt x="22352" y="131445"/>
                    <a:pt x="762" y="144399"/>
                  </a:cubicBezTo>
                  <a:lnTo>
                    <a:pt x="762" y="144399"/>
                  </a:lnTo>
                  <a:lnTo>
                    <a:pt x="12192" y="157988"/>
                  </a:lnTo>
                  <a:lnTo>
                    <a:pt x="0" y="172212"/>
                  </a:lnTo>
                  <a:lnTo>
                    <a:pt x="13462" y="204978"/>
                  </a:lnTo>
                  <a:cubicBezTo>
                    <a:pt x="27305" y="209423"/>
                    <a:pt x="40259" y="222123"/>
                    <a:pt x="54610" y="222123"/>
                  </a:cubicBezTo>
                  <a:cubicBezTo>
                    <a:pt x="60452" y="222123"/>
                    <a:pt x="66548" y="219964"/>
                    <a:pt x="72898" y="214376"/>
                  </a:cubicBezTo>
                  <a:cubicBezTo>
                    <a:pt x="78105" y="217932"/>
                    <a:pt x="82677" y="219202"/>
                    <a:pt x="86995" y="219202"/>
                  </a:cubicBezTo>
                  <a:cubicBezTo>
                    <a:pt x="102489" y="219202"/>
                    <a:pt x="113157" y="200660"/>
                    <a:pt x="131826" y="200660"/>
                  </a:cubicBezTo>
                  <a:cubicBezTo>
                    <a:pt x="132842" y="200660"/>
                    <a:pt x="133858" y="200660"/>
                    <a:pt x="134874" y="200787"/>
                  </a:cubicBezTo>
                  <a:cubicBezTo>
                    <a:pt x="143129" y="201422"/>
                    <a:pt x="151511" y="201803"/>
                    <a:pt x="159766" y="201803"/>
                  </a:cubicBezTo>
                  <a:cubicBezTo>
                    <a:pt x="167513" y="201803"/>
                    <a:pt x="175133" y="201549"/>
                    <a:pt x="182880" y="200914"/>
                  </a:cubicBezTo>
                  <a:cubicBezTo>
                    <a:pt x="189103" y="195834"/>
                    <a:pt x="195199" y="194310"/>
                    <a:pt x="201295" y="194310"/>
                  </a:cubicBezTo>
                  <a:cubicBezTo>
                    <a:pt x="211455" y="194310"/>
                    <a:pt x="221615" y="198628"/>
                    <a:pt x="232156" y="198628"/>
                  </a:cubicBezTo>
                  <a:cubicBezTo>
                    <a:pt x="233934" y="198628"/>
                    <a:pt x="235712" y="198501"/>
                    <a:pt x="237490" y="198247"/>
                  </a:cubicBezTo>
                  <a:cubicBezTo>
                    <a:pt x="256540" y="195326"/>
                    <a:pt x="276098" y="189865"/>
                    <a:pt x="294513" y="187706"/>
                  </a:cubicBezTo>
                  <a:cubicBezTo>
                    <a:pt x="312928" y="185547"/>
                    <a:pt x="332232" y="185547"/>
                    <a:pt x="355346" y="184404"/>
                  </a:cubicBezTo>
                  <a:lnTo>
                    <a:pt x="366395" y="194056"/>
                  </a:lnTo>
                  <a:lnTo>
                    <a:pt x="389509" y="176403"/>
                  </a:lnTo>
                  <a:lnTo>
                    <a:pt x="532638" y="177165"/>
                  </a:lnTo>
                  <a:cubicBezTo>
                    <a:pt x="541020" y="169037"/>
                    <a:pt x="550545" y="167005"/>
                    <a:pt x="560578" y="167005"/>
                  </a:cubicBezTo>
                  <a:cubicBezTo>
                    <a:pt x="569976" y="167005"/>
                    <a:pt x="579628" y="168783"/>
                    <a:pt x="589026" y="168783"/>
                  </a:cubicBezTo>
                  <a:cubicBezTo>
                    <a:pt x="594487" y="168783"/>
                    <a:pt x="599948" y="168148"/>
                    <a:pt x="605028" y="166243"/>
                  </a:cubicBezTo>
                  <a:cubicBezTo>
                    <a:pt x="610997" y="164084"/>
                    <a:pt x="617347" y="163195"/>
                    <a:pt x="624078" y="163195"/>
                  </a:cubicBezTo>
                  <a:cubicBezTo>
                    <a:pt x="643636" y="163195"/>
                    <a:pt x="665734" y="170434"/>
                    <a:pt x="685038" y="172466"/>
                  </a:cubicBezTo>
                  <a:cubicBezTo>
                    <a:pt x="700659" y="162814"/>
                    <a:pt x="715645" y="155956"/>
                    <a:pt x="730631" y="155956"/>
                  </a:cubicBezTo>
                  <a:cubicBezTo>
                    <a:pt x="741045" y="155956"/>
                    <a:pt x="751332" y="159258"/>
                    <a:pt x="761873" y="167259"/>
                  </a:cubicBezTo>
                  <a:lnTo>
                    <a:pt x="794385" y="154051"/>
                  </a:lnTo>
                  <a:lnTo>
                    <a:pt x="803402" y="164084"/>
                  </a:lnTo>
                  <a:cubicBezTo>
                    <a:pt x="814324" y="160909"/>
                    <a:pt x="825500" y="158750"/>
                    <a:pt x="836803" y="157353"/>
                  </a:cubicBezTo>
                  <a:cubicBezTo>
                    <a:pt x="844804" y="157099"/>
                    <a:pt x="852805" y="156972"/>
                    <a:pt x="860933" y="156972"/>
                  </a:cubicBezTo>
                  <a:cubicBezTo>
                    <a:pt x="871855" y="156972"/>
                    <a:pt x="882777" y="157099"/>
                    <a:pt x="893572" y="157099"/>
                  </a:cubicBezTo>
                  <a:cubicBezTo>
                    <a:pt x="906399" y="157099"/>
                    <a:pt x="919353" y="156972"/>
                    <a:pt x="932180" y="156083"/>
                  </a:cubicBezTo>
                  <a:cubicBezTo>
                    <a:pt x="950214" y="153416"/>
                    <a:pt x="967867" y="149225"/>
                    <a:pt x="985139" y="143510"/>
                  </a:cubicBezTo>
                  <a:lnTo>
                    <a:pt x="993902" y="153543"/>
                  </a:lnTo>
                  <a:cubicBezTo>
                    <a:pt x="1055497" y="135382"/>
                    <a:pt x="1123188" y="153797"/>
                    <a:pt x="1185799" y="133985"/>
                  </a:cubicBezTo>
                  <a:lnTo>
                    <a:pt x="1195324" y="144907"/>
                  </a:lnTo>
                  <a:cubicBezTo>
                    <a:pt x="1203071" y="141097"/>
                    <a:pt x="1210691" y="139700"/>
                    <a:pt x="1218311" y="139700"/>
                  </a:cubicBezTo>
                  <a:cubicBezTo>
                    <a:pt x="1231265" y="139700"/>
                    <a:pt x="1244600" y="143891"/>
                    <a:pt x="1258951" y="147574"/>
                  </a:cubicBezTo>
                  <a:lnTo>
                    <a:pt x="1280795" y="131572"/>
                  </a:lnTo>
                  <a:cubicBezTo>
                    <a:pt x="1302004" y="135763"/>
                    <a:pt x="1323086" y="137414"/>
                    <a:pt x="1344041" y="137414"/>
                  </a:cubicBezTo>
                  <a:cubicBezTo>
                    <a:pt x="1389507" y="137414"/>
                    <a:pt x="1434465" y="129540"/>
                    <a:pt x="1479296" y="122047"/>
                  </a:cubicBezTo>
                  <a:cubicBezTo>
                    <a:pt x="1486662" y="131953"/>
                    <a:pt x="1496060" y="135255"/>
                    <a:pt x="1507998" y="135255"/>
                  </a:cubicBezTo>
                  <a:cubicBezTo>
                    <a:pt x="1514602" y="135255"/>
                    <a:pt x="1521841" y="134239"/>
                    <a:pt x="1529969" y="132715"/>
                  </a:cubicBezTo>
                  <a:lnTo>
                    <a:pt x="1543685" y="116205"/>
                  </a:lnTo>
                  <a:cubicBezTo>
                    <a:pt x="1548765" y="126873"/>
                    <a:pt x="1555369" y="130175"/>
                    <a:pt x="1562735" y="130175"/>
                  </a:cubicBezTo>
                  <a:cubicBezTo>
                    <a:pt x="1573911" y="130175"/>
                    <a:pt x="1586484" y="122809"/>
                    <a:pt x="1597279" y="122809"/>
                  </a:cubicBezTo>
                  <a:cubicBezTo>
                    <a:pt x="1604010" y="122809"/>
                    <a:pt x="1610106" y="125730"/>
                    <a:pt x="1614551" y="135001"/>
                  </a:cubicBezTo>
                  <a:cubicBezTo>
                    <a:pt x="1614551" y="135001"/>
                    <a:pt x="1614551" y="135001"/>
                    <a:pt x="1614551" y="135001"/>
                  </a:cubicBezTo>
                  <a:cubicBezTo>
                    <a:pt x="1614932" y="135001"/>
                    <a:pt x="1617726" y="133731"/>
                    <a:pt x="1629283" y="129159"/>
                  </a:cubicBezTo>
                  <a:lnTo>
                    <a:pt x="1638554" y="112014"/>
                  </a:lnTo>
                  <a:lnTo>
                    <a:pt x="1658366" y="128905"/>
                  </a:lnTo>
                  <a:cubicBezTo>
                    <a:pt x="1662684" y="126492"/>
                    <a:pt x="1666875" y="121412"/>
                    <a:pt x="1671066" y="121412"/>
                  </a:cubicBezTo>
                  <a:cubicBezTo>
                    <a:pt x="1671193" y="121412"/>
                    <a:pt x="1671447" y="121412"/>
                    <a:pt x="1671574" y="121412"/>
                  </a:cubicBezTo>
                  <a:cubicBezTo>
                    <a:pt x="1673606" y="121412"/>
                    <a:pt x="1675638" y="121412"/>
                    <a:pt x="1677670" y="121412"/>
                  </a:cubicBezTo>
                  <a:cubicBezTo>
                    <a:pt x="1699514" y="121412"/>
                    <a:pt x="1721485" y="122174"/>
                    <a:pt x="1743329" y="122174"/>
                  </a:cubicBezTo>
                  <a:cubicBezTo>
                    <a:pt x="1754632" y="122174"/>
                    <a:pt x="1765935" y="121920"/>
                    <a:pt x="1777238" y="121412"/>
                  </a:cubicBezTo>
                  <a:cubicBezTo>
                    <a:pt x="1781302" y="120650"/>
                    <a:pt x="1785366" y="120269"/>
                    <a:pt x="1789430" y="120269"/>
                  </a:cubicBezTo>
                  <a:cubicBezTo>
                    <a:pt x="1796669" y="120269"/>
                    <a:pt x="1803908" y="121539"/>
                    <a:pt x="1811020" y="124079"/>
                  </a:cubicBezTo>
                  <a:cubicBezTo>
                    <a:pt x="1813814" y="124460"/>
                    <a:pt x="1816481" y="124587"/>
                    <a:pt x="1819148" y="124587"/>
                  </a:cubicBezTo>
                  <a:cubicBezTo>
                    <a:pt x="1829054" y="124587"/>
                    <a:pt x="1838452" y="122047"/>
                    <a:pt x="1847469" y="117094"/>
                  </a:cubicBezTo>
                  <a:cubicBezTo>
                    <a:pt x="1853438" y="113538"/>
                    <a:pt x="1859788" y="111506"/>
                    <a:pt x="1866646" y="110998"/>
                  </a:cubicBezTo>
                  <a:cubicBezTo>
                    <a:pt x="1867916" y="110871"/>
                    <a:pt x="1869186" y="110871"/>
                    <a:pt x="1870456" y="110871"/>
                  </a:cubicBezTo>
                  <a:cubicBezTo>
                    <a:pt x="1875917" y="110871"/>
                    <a:pt x="1881378" y="111887"/>
                    <a:pt x="1886585" y="113919"/>
                  </a:cubicBezTo>
                  <a:cubicBezTo>
                    <a:pt x="1899285" y="118872"/>
                    <a:pt x="1912112" y="121412"/>
                    <a:pt x="1925193" y="121412"/>
                  </a:cubicBezTo>
                  <a:cubicBezTo>
                    <a:pt x="1933702" y="121412"/>
                    <a:pt x="1942211" y="120396"/>
                    <a:pt x="1950847" y="118237"/>
                  </a:cubicBezTo>
                  <a:cubicBezTo>
                    <a:pt x="1952879" y="117856"/>
                    <a:pt x="1955038" y="117729"/>
                    <a:pt x="1957070" y="117729"/>
                  </a:cubicBezTo>
                  <a:cubicBezTo>
                    <a:pt x="1971675" y="117729"/>
                    <a:pt x="1984375" y="125222"/>
                    <a:pt x="1996440" y="125222"/>
                  </a:cubicBezTo>
                  <a:cubicBezTo>
                    <a:pt x="1999107" y="125222"/>
                    <a:pt x="2001774" y="124841"/>
                    <a:pt x="2004314" y="123952"/>
                  </a:cubicBezTo>
                  <a:cubicBezTo>
                    <a:pt x="2014347" y="120142"/>
                    <a:pt x="2024761" y="118237"/>
                    <a:pt x="2035556" y="118237"/>
                  </a:cubicBezTo>
                  <a:cubicBezTo>
                    <a:pt x="2036445" y="118237"/>
                    <a:pt x="2037207" y="118237"/>
                    <a:pt x="2038096" y="118237"/>
                  </a:cubicBezTo>
                  <a:cubicBezTo>
                    <a:pt x="2040255" y="118364"/>
                    <a:pt x="2042287" y="118364"/>
                    <a:pt x="2044446" y="118364"/>
                  </a:cubicBezTo>
                  <a:cubicBezTo>
                    <a:pt x="2054225" y="118364"/>
                    <a:pt x="2064258" y="117221"/>
                    <a:pt x="2073910" y="116840"/>
                  </a:cubicBezTo>
                  <a:cubicBezTo>
                    <a:pt x="2085721" y="116332"/>
                    <a:pt x="2096897" y="116332"/>
                    <a:pt x="2109343" y="115570"/>
                  </a:cubicBezTo>
                  <a:cubicBezTo>
                    <a:pt x="2121789" y="114808"/>
                    <a:pt x="2133981" y="113538"/>
                    <a:pt x="2146427" y="112522"/>
                  </a:cubicBezTo>
                  <a:lnTo>
                    <a:pt x="2152269" y="119761"/>
                  </a:lnTo>
                  <a:lnTo>
                    <a:pt x="2168398" y="109982"/>
                  </a:lnTo>
                  <a:lnTo>
                    <a:pt x="2189607" y="124714"/>
                  </a:lnTo>
                  <a:cubicBezTo>
                    <a:pt x="2206371" y="118491"/>
                    <a:pt x="2223643" y="115443"/>
                    <a:pt x="2241423" y="115443"/>
                  </a:cubicBezTo>
                  <a:cubicBezTo>
                    <a:pt x="2242058" y="115443"/>
                    <a:pt x="2242693" y="115443"/>
                    <a:pt x="2243455" y="115443"/>
                  </a:cubicBezTo>
                  <a:cubicBezTo>
                    <a:pt x="2247773" y="118110"/>
                    <a:pt x="2252091" y="118999"/>
                    <a:pt x="2256282" y="118999"/>
                  </a:cubicBezTo>
                  <a:cubicBezTo>
                    <a:pt x="2267585" y="118999"/>
                    <a:pt x="2278634" y="112141"/>
                    <a:pt x="2290445" y="112141"/>
                  </a:cubicBezTo>
                  <a:cubicBezTo>
                    <a:pt x="2293874" y="112141"/>
                    <a:pt x="2297303" y="112649"/>
                    <a:pt x="2300859" y="114173"/>
                  </a:cubicBezTo>
                  <a:cubicBezTo>
                    <a:pt x="2308606" y="118364"/>
                    <a:pt x="2316861" y="120904"/>
                    <a:pt x="2325624" y="121920"/>
                  </a:cubicBezTo>
                  <a:cubicBezTo>
                    <a:pt x="2328037" y="122174"/>
                    <a:pt x="2330577" y="122301"/>
                    <a:pt x="2332990" y="122301"/>
                  </a:cubicBezTo>
                  <a:cubicBezTo>
                    <a:pt x="2339213" y="122301"/>
                    <a:pt x="2345436" y="121412"/>
                    <a:pt x="2351532" y="119634"/>
                  </a:cubicBezTo>
                  <a:cubicBezTo>
                    <a:pt x="2361692" y="114808"/>
                    <a:pt x="2372487" y="112395"/>
                    <a:pt x="2383790" y="112395"/>
                  </a:cubicBezTo>
                  <a:cubicBezTo>
                    <a:pt x="2383917" y="112395"/>
                    <a:pt x="2384044" y="112395"/>
                    <a:pt x="2384171" y="112395"/>
                  </a:cubicBezTo>
                  <a:cubicBezTo>
                    <a:pt x="2395347" y="112395"/>
                    <a:pt x="2406015" y="114681"/>
                    <a:pt x="2416175" y="119380"/>
                  </a:cubicBezTo>
                  <a:cubicBezTo>
                    <a:pt x="2426843" y="122682"/>
                    <a:pt x="2437638" y="124333"/>
                    <a:pt x="2448560" y="124333"/>
                  </a:cubicBezTo>
                  <a:cubicBezTo>
                    <a:pt x="2455672" y="124333"/>
                    <a:pt x="2462911" y="123571"/>
                    <a:pt x="2470150" y="122174"/>
                  </a:cubicBezTo>
                  <a:cubicBezTo>
                    <a:pt x="2483612" y="119761"/>
                    <a:pt x="2497074" y="118618"/>
                    <a:pt x="2510536" y="118618"/>
                  </a:cubicBezTo>
                  <a:cubicBezTo>
                    <a:pt x="2522093" y="118618"/>
                    <a:pt x="2533523" y="119507"/>
                    <a:pt x="2545080" y="121285"/>
                  </a:cubicBezTo>
                  <a:cubicBezTo>
                    <a:pt x="2552446" y="123190"/>
                    <a:pt x="2559685" y="124079"/>
                    <a:pt x="2566924" y="124079"/>
                  </a:cubicBezTo>
                  <a:cubicBezTo>
                    <a:pt x="2577973" y="124079"/>
                    <a:pt x="2588895" y="121920"/>
                    <a:pt x="2599690" y="117475"/>
                  </a:cubicBezTo>
                  <a:cubicBezTo>
                    <a:pt x="2600452" y="117094"/>
                    <a:pt x="2601214" y="116967"/>
                    <a:pt x="2602230" y="116967"/>
                  </a:cubicBezTo>
                  <a:cubicBezTo>
                    <a:pt x="2608326" y="116967"/>
                    <a:pt x="2618486" y="123952"/>
                    <a:pt x="2627630" y="127381"/>
                  </a:cubicBezTo>
                  <a:cubicBezTo>
                    <a:pt x="2627630" y="127127"/>
                    <a:pt x="2630043" y="123444"/>
                    <a:pt x="2632583" y="123444"/>
                  </a:cubicBezTo>
                  <a:cubicBezTo>
                    <a:pt x="2632710" y="123444"/>
                    <a:pt x="2632710" y="123444"/>
                    <a:pt x="2632837" y="123444"/>
                  </a:cubicBezTo>
                  <a:cubicBezTo>
                    <a:pt x="2637409" y="122936"/>
                    <a:pt x="2641981" y="122809"/>
                    <a:pt x="2646553" y="122809"/>
                  </a:cubicBezTo>
                  <a:cubicBezTo>
                    <a:pt x="2670810" y="122809"/>
                    <a:pt x="2695321" y="128524"/>
                    <a:pt x="2719832" y="128524"/>
                  </a:cubicBezTo>
                  <a:cubicBezTo>
                    <a:pt x="2730754" y="128524"/>
                    <a:pt x="2741676" y="127381"/>
                    <a:pt x="2752471" y="124079"/>
                  </a:cubicBezTo>
                  <a:cubicBezTo>
                    <a:pt x="2755392" y="129159"/>
                    <a:pt x="2758440" y="130937"/>
                    <a:pt x="2761615" y="130937"/>
                  </a:cubicBezTo>
                  <a:cubicBezTo>
                    <a:pt x="2767965" y="130937"/>
                    <a:pt x="2774569" y="124206"/>
                    <a:pt x="2781300" y="124206"/>
                  </a:cubicBezTo>
                  <a:cubicBezTo>
                    <a:pt x="2782951" y="124206"/>
                    <a:pt x="2784729" y="124587"/>
                    <a:pt x="2786380" y="125730"/>
                  </a:cubicBezTo>
                  <a:cubicBezTo>
                    <a:pt x="2794000" y="130556"/>
                    <a:pt x="2804795" y="136525"/>
                    <a:pt x="2811526" y="136525"/>
                  </a:cubicBezTo>
                  <a:cubicBezTo>
                    <a:pt x="2813050" y="136525"/>
                    <a:pt x="2814320" y="136271"/>
                    <a:pt x="2815336" y="135636"/>
                  </a:cubicBezTo>
                  <a:cubicBezTo>
                    <a:pt x="2820797" y="132461"/>
                    <a:pt x="2825877" y="131445"/>
                    <a:pt x="2830703" y="131445"/>
                  </a:cubicBezTo>
                  <a:cubicBezTo>
                    <a:pt x="2838704" y="131445"/>
                    <a:pt x="2846197" y="134112"/>
                    <a:pt x="2853944" y="134112"/>
                  </a:cubicBezTo>
                  <a:cubicBezTo>
                    <a:pt x="2854579" y="134112"/>
                    <a:pt x="2855214" y="134112"/>
                    <a:pt x="2855849" y="134112"/>
                  </a:cubicBezTo>
                  <a:cubicBezTo>
                    <a:pt x="2856992" y="134112"/>
                    <a:pt x="2858135" y="133985"/>
                    <a:pt x="2859278" y="133985"/>
                  </a:cubicBezTo>
                  <a:cubicBezTo>
                    <a:pt x="2868803" y="133985"/>
                    <a:pt x="2878074" y="135763"/>
                    <a:pt x="2887726" y="135763"/>
                  </a:cubicBezTo>
                  <a:cubicBezTo>
                    <a:pt x="2895092" y="135763"/>
                    <a:pt x="2902585" y="134747"/>
                    <a:pt x="2910713" y="131064"/>
                  </a:cubicBezTo>
                  <a:cubicBezTo>
                    <a:pt x="2913381" y="129921"/>
                    <a:pt x="2916301" y="129413"/>
                    <a:pt x="2919603" y="129413"/>
                  </a:cubicBezTo>
                  <a:cubicBezTo>
                    <a:pt x="2932303" y="129413"/>
                    <a:pt x="2948813" y="137033"/>
                    <a:pt x="2965323" y="140462"/>
                  </a:cubicBezTo>
                  <a:lnTo>
                    <a:pt x="2981453" y="127508"/>
                  </a:lnTo>
                  <a:lnTo>
                    <a:pt x="2998217" y="141986"/>
                  </a:lnTo>
                  <a:cubicBezTo>
                    <a:pt x="3004440" y="137160"/>
                    <a:pt x="3010409" y="130937"/>
                    <a:pt x="3017775" y="130937"/>
                  </a:cubicBezTo>
                  <a:cubicBezTo>
                    <a:pt x="3021966" y="130937"/>
                    <a:pt x="3026664" y="132969"/>
                    <a:pt x="3032126" y="138430"/>
                  </a:cubicBezTo>
                  <a:cubicBezTo>
                    <a:pt x="3034031" y="140335"/>
                    <a:pt x="3037079" y="140970"/>
                    <a:pt x="3040761" y="140970"/>
                  </a:cubicBezTo>
                  <a:cubicBezTo>
                    <a:pt x="3049779" y="140970"/>
                    <a:pt x="3062732" y="137033"/>
                    <a:pt x="3072638" y="136525"/>
                  </a:cubicBezTo>
                  <a:cubicBezTo>
                    <a:pt x="3080131" y="135636"/>
                    <a:pt x="3087751" y="135255"/>
                    <a:pt x="3095244" y="135255"/>
                  </a:cubicBezTo>
                  <a:cubicBezTo>
                    <a:pt x="3101213" y="135255"/>
                    <a:pt x="3107055" y="135509"/>
                    <a:pt x="3113024" y="136017"/>
                  </a:cubicBezTo>
                  <a:cubicBezTo>
                    <a:pt x="3117088" y="136525"/>
                    <a:pt x="3121152" y="136652"/>
                    <a:pt x="3125216" y="136652"/>
                  </a:cubicBezTo>
                  <a:cubicBezTo>
                    <a:pt x="3133217" y="136652"/>
                    <a:pt x="3141091" y="135763"/>
                    <a:pt x="3148965" y="133985"/>
                  </a:cubicBezTo>
                  <a:lnTo>
                    <a:pt x="3161538" y="146177"/>
                  </a:lnTo>
                  <a:cubicBezTo>
                    <a:pt x="3171698" y="142240"/>
                    <a:pt x="3182112" y="139954"/>
                    <a:pt x="3192907" y="139319"/>
                  </a:cubicBezTo>
                  <a:cubicBezTo>
                    <a:pt x="3194431" y="139446"/>
                    <a:pt x="3195956" y="139573"/>
                    <a:pt x="3197479" y="139573"/>
                  </a:cubicBezTo>
                  <a:cubicBezTo>
                    <a:pt x="3205988" y="139573"/>
                    <a:pt x="3214625" y="137160"/>
                    <a:pt x="3223387" y="137160"/>
                  </a:cubicBezTo>
                  <a:cubicBezTo>
                    <a:pt x="3229610" y="137160"/>
                    <a:pt x="3235960" y="138430"/>
                    <a:pt x="3242310" y="142621"/>
                  </a:cubicBezTo>
                  <a:cubicBezTo>
                    <a:pt x="3242691" y="142875"/>
                    <a:pt x="3243072" y="142875"/>
                    <a:pt x="3243581" y="142875"/>
                  </a:cubicBezTo>
                  <a:cubicBezTo>
                    <a:pt x="3248153" y="142875"/>
                    <a:pt x="3259710" y="136398"/>
                    <a:pt x="3270250" y="136398"/>
                  </a:cubicBezTo>
                  <a:cubicBezTo>
                    <a:pt x="3271647" y="136398"/>
                    <a:pt x="3273172" y="136525"/>
                    <a:pt x="3274568" y="136779"/>
                  </a:cubicBezTo>
                  <a:cubicBezTo>
                    <a:pt x="3286760" y="137160"/>
                    <a:pt x="3298698" y="138684"/>
                    <a:pt x="3310509" y="141732"/>
                  </a:cubicBezTo>
                  <a:cubicBezTo>
                    <a:pt x="3312414" y="142621"/>
                    <a:pt x="3314192" y="143002"/>
                    <a:pt x="3315970" y="143002"/>
                  </a:cubicBezTo>
                  <a:cubicBezTo>
                    <a:pt x="3323209" y="143002"/>
                    <a:pt x="3329559" y="136906"/>
                    <a:pt x="3336798" y="136906"/>
                  </a:cubicBezTo>
                  <a:cubicBezTo>
                    <a:pt x="3339719" y="136906"/>
                    <a:pt x="3342767" y="137795"/>
                    <a:pt x="3346069" y="140462"/>
                  </a:cubicBezTo>
                  <a:cubicBezTo>
                    <a:pt x="3347339" y="141478"/>
                    <a:pt x="3348991" y="141732"/>
                    <a:pt x="3351023" y="141732"/>
                  </a:cubicBezTo>
                  <a:cubicBezTo>
                    <a:pt x="3357500" y="141732"/>
                    <a:pt x="3367025" y="137541"/>
                    <a:pt x="3374772" y="137541"/>
                  </a:cubicBezTo>
                  <a:cubicBezTo>
                    <a:pt x="3375406" y="137541"/>
                    <a:pt x="3376168" y="137541"/>
                    <a:pt x="3376804" y="137668"/>
                  </a:cubicBezTo>
                  <a:cubicBezTo>
                    <a:pt x="3395092" y="138303"/>
                    <a:pt x="3412999" y="141859"/>
                    <a:pt x="3431160" y="141859"/>
                  </a:cubicBezTo>
                  <a:cubicBezTo>
                    <a:pt x="3441319" y="141859"/>
                    <a:pt x="3451733" y="140716"/>
                    <a:pt x="3462275" y="137414"/>
                  </a:cubicBezTo>
                  <a:cubicBezTo>
                    <a:pt x="3466466" y="136271"/>
                    <a:pt x="3470530" y="135636"/>
                    <a:pt x="3474721" y="135636"/>
                  </a:cubicBezTo>
                  <a:cubicBezTo>
                    <a:pt x="3478658" y="135636"/>
                    <a:pt x="3482595" y="136144"/>
                    <a:pt x="3486532" y="137160"/>
                  </a:cubicBezTo>
                  <a:cubicBezTo>
                    <a:pt x="3494660" y="139319"/>
                    <a:pt x="3501645" y="143383"/>
                    <a:pt x="3507614" y="149225"/>
                  </a:cubicBezTo>
                  <a:cubicBezTo>
                    <a:pt x="3516123" y="143637"/>
                    <a:pt x="3524505" y="141605"/>
                    <a:pt x="3532887" y="141605"/>
                  </a:cubicBezTo>
                  <a:cubicBezTo>
                    <a:pt x="3545714" y="141605"/>
                    <a:pt x="3558668" y="146177"/>
                    <a:pt x="3572638" y="149098"/>
                  </a:cubicBezTo>
                  <a:cubicBezTo>
                    <a:pt x="3576575" y="149987"/>
                    <a:pt x="3580512" y="150241"/>
                    <a:pt x="3584322" y="150241"/>
                  </a:cubicBezTo>
                  <a:cubicBezTo>
                    <a:pt x="3600578" y="150241"/>
                    <a:pt x="3615564" y="144018"/>
                    <a:pt x="3631312" y="144018"/>
                  </a:cubicBezTo>
                  <a:cubicBezTo>
                    <a:pt x="3633217" y="144018"/>
                    <a:pt x="3635122" y="144145"/>
                    <a:pt x="3637154" y="144272"/>
                  </a:cubicBezTo>
                  <a:cubicBezTo>
                    <a:pt x="3664967" y="147955"/>
                    <a:pt x="3692780" y="149733"/>
                    <a:pt x="3720720" y="149733"/>
                  </a:cubicBezTo>
                  <a:cubicBezTo>
                    <a:pt x="3724022" y="149733"/>
                    <a:pt x="3727324" y="149733"/>
                    <a:pt x="3730499" y="149606"/>
                  </a:cubicBezTo>
                  <a:cubicBezTo>
                    <a:pt x="3738881" y="148971"/>
                    <a:pt x="3747263" y="145161"/>
                    <a:pt x="3756280" y="145161"/>
                  </a:cubicBezTo>
                  <a:cubicBezTo>
                    <a:pt x="3759328" y="145161"/>
                    <a:pt x="3762503" y="145542"/>
                    <a:pt x="3765678" y="146812"/>
                  </a:cubicBezTo>
                  <a:cubicBezTo>
                    <a:pt x="3773298" y="149098"/>
                    <a:pt x="3780918" y="150241"/>
                    <a:pt x="3788664" y="150241"/>
                  </a:cubicBezTo>
                  <a:cubicBezTo>
                    <a:pt x="3792855" y="150241"/>
                    <a:pt x="3797047" y="149860"/>
                    <a:pt x="3801237" y="149225"/>
                  </a:cubicBezTo>
                  <a:cubicBezTo>
                    <a:pt x="3817620" y="145669"/>
                    <a:pt x="3833622" y="141224"/>
                    <a:pt x="3849497" y="135636"/>
                  </a:cubicBezTo>
                  <a:cubicBezTo>
                    <a:pt x="3823970" y="132842"/>
                    <a:pt x="3810508" y="130556"/>
                    <a:pt x="3799205" y="128651"/>
                  </a:cubicBezTo>
                  <a:cubicBezTo>
                    <a:pt x="3787903" y="126746"/>
                    <a:pt x="3773170" y="125476"/>
                    <a:pt x="3767074" y="117983"/>
                  </a:cubicBezTo>
                  <a:cubicBezTo>
                    <a:pt x="3764661" y="115189"/>
                    <a:pt x="3762121" y="114173"/>
                    <a:pt x="3759708" y="114173"/>
                  </a:cubicBezTo>
                  <a:cubicBezTo>
                    <a:pt x="3753231" y="114173"/>
                    <a:pt x="3746755" y="121031"/>
                    <a:pt x="3741293" y="121031"/>
                  </a:cubicBezTo>
                  <a:cubicBezTo>
                    <a:pt x="3738626" y="121031"/>
                    <a:pt x="3736086" y="119380"/>
                    <a:pt x="3734054" y="114427"/>
                  </a:cubicBezTo>
                  <a:cubicBezTo>
                    <a:pt x="3729101" y="115697"/>
                    <a:pt x="3724148" y="116205"/>
                    <a:pt x="3719449" y="116205"/>
                  </a:cubicBezTo>
                  <a:cubicBezTo>
                    <a:pt x="3695319" y="116205"/>
                    <a:pt x="3673094" y="102743"/>
                    <a:pt x="3648710" y="101981"/>
                  </a:cubicBezTo>
                  <a:cubicBezTo>
                    <a:pt x="3612388" y="100076"/>
                    <a:pt x="3575939" y="94107"/>
                    <a:pt x="3539617" y="90170"/>
                  </a:cubicBezTo>
                  <a:lnTo>
                    <a:pt x="3389376" y="74168"/>
                  </a:lnTo>
                  <a:cubicBezTo>
                    <a:pt x="3371977" y="72263"/>
                    <a:pt x="3348990" y="76454"/>
                    <a:pt x="3338703" y="67056"/>
                  </a:cubicBezTo>
                  <a:cubicBezTo>
                    <a:pt x="3334131" y="62865"/>
                    <a:pt x="3329813" y="61468"/>
                    <a:pt x="3325622" y="61468"/>
                  </a:cubicBezTo>
                  <a:cubicBezTo>
                    <a:pt x="3317494" y="61468"/>
                    <a:pt x="3310001" y="66929"/>
                    <a:pt x="3302381" y="66929"/>
                  </a:cubicBezTo>
                  <a:cubicBezTo>
                    <a:pt x="3299587" y="66929"/>
                    <a:pt x="3296666" y="66167"/>
                    <a:pt x="3293745" y="64008"/>
                  </a:cubicBezTo>
                  <a:cubicBezTo>
                    <a:pt x="3285491" y="57912"/>
                    <a:pt x="3276092" y="56388"/>
                    <a:pt x="3266313" y="56388"/>
                  </a:cubicBezTo>
                  <a:cubicBezTo>
                    <a:pt x="3257169" y="56388"/>
                    <a:pt x="3247644" y="57658"/>
                    <a:pt x="3238373" y="57658"/>
                  </a:cubicBezTo>
                  <a:cubicBezTo>
                    <a:pt x="3225928" y="57658"/>
                    <a:pt x="3213863" y="55245"/>
                    <a:pt x="3203956" y="43942"/>
                  </a:cubicBezTo>
                  <a:cubicBezTo>
                    <a:pt x="3201670" y="46609"/>
                    <a:pt x="3199130" y="48768"/>
                    <a:pt x="3196082" y="50419"/>
                  </a:cubicBezTo>
                  <a:cubicBezTo>
                    <a:pt x="3193035" y="52070"/>
                    <a:pt x="3189859" y="53086"/>
                    <a:pt x="3186431" y="53594"/>
                  </a:cubicBezTo>
                  <a:cubicBezTo>
                    <a:pt x="3185160" y="53721"/>
                    <a:pt x="3184017" y="53848"/>
                    <a:pt x="3182748" y="53848"/>
                  </a:cubicBezTo>
                  <a:cubicBezTo>
                    <a:pt x="3180589" y="53848"/>
                    <a:pt x="3178430" y="53594"/>
                    <a:pt x="3176144" y="53086"/>
                  </a:cubicBezTo>
                  <a:cubicBezTo>
                    <a:pt x="3172842" y="52324"/>
                    <a:pt x="3169667" y="50927"/>
                    <a:pt x="3166873" y="48895"/>
                  </a:cubicBezTo>
                  <a:cubicBezTo>
                    <a:pt x="3161539" y="43688"/>
                    <a:pt x="3156586" y="42037"/>
                    <a:pt x="3151887" y="42037"/>
                  </a:cubicBezTo>
                  <a:cubicBezTo>
                    <a:pt x="3144267" y="42037"/>
                    <a:pt x="3137155" y="46228"/>
                    <a:pt x="3130043" y="46228"/>
                  </a:cubicBezTo>
                  <a:cubicBezTo>
                    <a:pt x="3129027" y="46228"/>
                    <a:pt x="3127884" y="46101"/>
                    <a:pt x="3126868" y="45974"/>
                  </a:cubicBezTo>
                  <a:cubicBezTo>
                    <a:pt x="3113025" y="43815"/>
                    <a:pt x="3099182" y="42291"/>
                    <a:pt x="3085212" y="41529"/>
                  </a:cubicBezTo>
                  <a:lnTo>
                    <a:pt x="2995931" y="31877"/>
                  </a:lnTo>
                  <a:cubicBezTo>
                    <a:pt x="2983993" y="29718"/>
                    <a:pt x="2971801" y="28321"/>
                    <a:pt x="2959609" y="27940"/>
                  </a:cubicBezTo>
                  <a:cubicBezTo>
                    <a:pt x="2953640" y="28194"/>
                    <a:pt x="2947925" y="29591"/>
                    <a:pt x="2942591" y="32131"/>
                  </a:cubicBezTo>
                  <a:cubicBezTo>
                    <a:pt x="2919604" y="27178"/>
                    <a:pt x="2900300" y="19939"/>
                    <a:pt x="2887727" y="19939"/>
                  </a:cubicBezTo>
                  <a:cubicBezTo>
                    <a:pt x="2885060" y="19939"/>
                    <a:pt x="2882774" y="20320"/>
                    <a:pt x="2880742" y="20955"/>
                  </a:cubicBezTo>
                  <a:cubicBezTo>
                    <a:pt x="2879218" y="21463"/>
                    <a:pt x="2877567" y="21717"/>
                    <a:pt x="2876043" y="21717"/>
                  </a:cubicBezTo>
                  <a:cubicBezTo>
                    <a:pt x="2869693" y="21717"/>
                    <a:pt x="2863724" y="17907"/>
                    <a:pt x="2858136" y="17907"/>
                  </a:cubicBezTo>
                  <a:cubicBezTo>
                    <a:pt x="2854961" y="17907"/>
                    <a:pt x="2852040" y="19177"/>
                    <a:pt x="2849246" y="22987"/>
                  </a:cubicBezTo>
                  <a:cubicBezTo>
                    <a:pt x="2845309" y="18415"/>
                    <a:pt x="2841245" y="16891"/>
                    <a:pt x="2837181" y="16891"/>
                  </a:cubicBezTo>
                  <a:cubicBezTo>
                    <a:pt x="2829434" y="16891"/>
                    <a:pt x="2821560" y="22352"/>
                    <a:pt x="2813686" y="22352"/>
                  </a:cubicBezTo>
                  <a:cubicBezTo>
                    <a:pt x="2813051" y="22352"/>
                    <a:pt x="2812543" y="22352"/>
                    <a:pt x="2811908" y="22225"/>
                  </a:cubicBezTo>
                  <a:cubicBezTo>
                    <a:pt x="2791080" y="20828"/>
                    <a:pt x="2770379" y="18288"/>
                    <a:pt x="2749805" y="14351"/>
                  </a:cubicBezTo>
                  <a:cubicBezTo>
                    <a:pt x="2747265" y="13589"/>
                    <a:pt x="2744852" y="13335"/>
                    <a:pt x="2742439" y="13335"/>
                  </a:cubicBezTo>
                  <a:cubicBezTo>
                    <a:pt x="2733803" y="13335"/>
                    <a:pt x="2725294" y="17018"/>
                    <a:pt x="2716658" y="17018"/>
                  </a:cubicBezTo>
                  <a:cubicBezTo>
                    <a:pt x="2711324" y="17018"/>
                    <a:pt x="2705863" y="15621"/>
                    <a:pt x="2700148" y="11176"/>
                  </a:cubicBezTo>
                  <a:cubicBezTo>
                    <a:pt x="2695449" y="7493"/>
                    <a:pt x="2690496" y="6223"/>
                    <a:pt x="2685416" y="6223"/>
                  </a:cubicBezTo>
                  <a:cubicBezTo>
                    <a:pt x="2672461" y="6223"/>
                    <a:pt x="2658745" y="14732"/>
                    <a:pt x="2645157" y="14732"/>
                  </a:cubicBezTo>
                  <a:cubicBezTo>
                    <a:pt x="2644141" y="14732"/>
                    <a:pt x="2642998" y="14732"/>
                    <a:pt x="2641982" y="14605"/>
                  </a:cubicBezTo>
                  <a:cubicBezTo>
                    <a:pt x="2617471" y="12192"/>
                    <a:pt x="2593086" y="6985"/>
                    <a:pt x="2568449" y="6985"/>
                  </a:cubicBezTo>
                  <a:cubicBezTo>
                    <a:pt x="2556003" y="6985"/>
                    <a:pt x="2543430" y="8382"/>
                    <a:pt x="2530730" y="12065"/>
                  </a:cubicBezTo>
                  <a:cubicBezTo>
                    <a:pt x="2526539" y="13081"/>
                    <a:pt x="2522348" y="13462"/>
                    <a:pt x="2518157" y="13462"/>
                  </a:cubicBezTo>
                  <a:cubicBezTo>
                    <a:pt x="2510283" y="13462"/>
                    <a:pt x="2502536" y="11684"/>
                    <a:pt x="2495042" y="8128"/>
                  </a:cubicBezTo>
                  <a:cubicBezTo>
                    <a:pt x="2493391" y="7239"/>
                    <a:pt x="2491613" y="6985"/>
                    <a:pt x="2490089" y="6985"/>
                  </a:cubicBezTo>
                  <a:cubicBezTo>
                    <a:pt x="2483232" y="6985"/>
                    <a:pt x="2477008" y="13208"/>
                    <a:pt x="2470278" y="13208"/>
                  </a:cubicBezTo>
                  <a:cubicBezTo>
                    <a:pt x="2467103" y="13208"/>
                    <a:pt x="2463673" y="11811"/>
                    <a:pt x="2459991" y="7620"/>
                  </a:cubicBezTo>
                  <a:cubicBezTo>
                    <a:pt x="2457705" y="5588"/>
                    <a:pt x="2455164" y="4064"/>
                    <a:pt x="2452244" y="3048"/>
                  </a:cubicBezTo>
                  <a:cubicBezTo>
                    <a:pt x="2450085" y="2413"/>
                    <a:pt x="2447926" y="2032"/>
                    <a:pt x="2445767" y="2032"/>
                  </a:cubicBezTo>
                  <a:cubicBezTo>
                    <a:pt x="2445005" y="2032"/>
                    <a:pt x="2444116" y="2032"/>
                    <a:pt x="2443354" y="2159"/>
                  </a:cubicBezTo>
                  <a:cubicBezTo>
                    <a:pt x="2440306" y="2540"/>
                    <a:pt x="2437511" y="3429"/>
                    <a:pt x="2434845" y="5080"/>
                  </a:cubicBezTo>
                  <a:cubicBezTo>
                    <a:pt x="2432178" y="6731"/>
                    <a:pt x="2430019" y="8763"/>
                    <a:pt x="2428241" y="11303"/>
                  </a:cubicBezTo>
                  <a:cubicBezTo>
                    <a:pt x="2424939" y="5969"/>
                    <a:pt x="2421383" y="4318"/>
                    <a:pt x="2417826" y="4318"/>
                  </a:cubicBezTo>
                  <a:cubicBezTo>
                    <a:pt x="2411476" y="4318"/>
                    <a:pt x="2404872" y="9271"/>
                    <a:pt x="2398395" y="9271"/>
                  </a:cubicBezTo>
                  <a:cubicBezTo>
                    <a:pt x="2397506" y="9271"/>
                    <a:pt x="2396617" y="9144"/>
                    <a:pt x="2395601" y="8890"/>
                  </a:cubicBezTo>
                  <a:cubicBezTo>
                    <a:pt x="2370963" y="4318"/>
                    <a:pt x="2346198" y="2032"/>
                    <a:pt x="2321433" y="2032"/>
                  </a:cubicBezTo>
                  <a:cubicBezTo>
                    <a:pt x="2301748" y="2032"/>
                    <a:pt x="2281936" y="3429"/>
                    <a:pt x="2262125" y="6350"/>
                  </a:cubicBezTo>
                  <a:cubicBezTo>
                    <a:pt x="2248663" y="7239"/>
                    <a:pt x="2235201" y="7620"/>
                    <a:pt x="2221739" y="7620"/>
                  </a:cubicBezTo>
                  <a:cubicBezTo>
                    <a:pt x="2201673" y="7620"/>
                    <a:pt x="2181607" y="6604"/>
                    <a:pt x="2161541" y="4699"/>
                  </a:cubicBezTo>
                  <a:cubicBezTo>
                    <a:pt x="2161286" y="4699"/>
                    <a:pt x="2161033" y="4699"/>
                    <a:pt x="2160779" y="4699"/>
                  </a:cubicBezTo>
                  <a:cubicBezTo>
                    <a:pt x="2155191" y="4699"/>
                    <a:pt x="2149222" y="8890"/>
                    <a:pt x="2145793" y="10033"/>
                  </a:cubicBezTo>
                  <a:cubicBezTo>
                    <a:pt x="2137157" y="6858"/>
                    <a:pt x="2126997" y="0"/>
                    <a:pt x="21214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61529" y="3490008"/>
            <a:ext cx="1367914" cy="1413348"/>
            <a:chOff x="0" y="0"/>
            <a:chExt cx="1823885" cy="18844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3847" cy="1884426"/>
            </a:xfrm>
            <a:custGeom>
              <a:avLst/>
              <a:gdLst/>
              <a:ahLst/>
              <a:cxnLst/>
              <a:rect l="l" t="t" r="r" b="b"/>
              <a:pathLst>
                <a:path w="1823847" h="1884426">
                  <a:moveTo>
                    <a:pt x="310769" y="0"/>
                  </a:moveTo>
                  <a:cubicBezTo>
                    <a:pt x="139319" y="0"/>
                    <a:pt x="0" y="138938"/>
                    <a:pt x="0" y="310769"/>
                  </a:cubicBezTo>
                  <a:lnTo>
                    <a:pt x="0" y="1574292"/>
                  </a:lnTo>
                  <a:cubicBezTo>
                    <a:pt x="0" y="1738757"/>
                    <a:pt x="127762" y="1873631"/>
                    <a:pt x="289814" y="1884426"/>
                  </a:cubicBezTo>
                  <a:lnTo>
                    <a:pt x="1533906" y="1884426"/>
                  </a:lnTo>
                  <a:cubicBezTo>
                    <a:pt x="1695704" y="1873631"/>
                    <a:pt x="1823847" y="1739138"/>
                    <a:pt x="1823847" y="1574292"/>
                  </a:cubicBezTo>
                  <a:lnTo>
                    <a:pt x="1823847" y="310769"/>
                  </a:lnTo>
                  <a:cubicBezTo>
                    <a:pt x="1823847" y="139319"/>
                    <a:pt x="1684909" y="0"/>
                    <a:pt x="1513078" y="0"/>
                  </a:cubicBezTo>
                  <a:close/>
                </a:path>
              </a:pathLst>
            </a:custGeom>
            <a:blipFill>
              <a:blip r:embed="rId2"/>
              <a:stretch>
                <a:fillRect l="-15092" r="-150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13567" y="6619904"/>
            <a:ext cx="1367914" cy="1413348"/>
            <a:chOff x="0" y="0"/>
            <a:chExt cx="1823885" cy="18844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23974" cy="1884426"/>
            </a:xfrm>
            <a:custGeom>
              <a:avLst/>
              <a:gdLst/>
              <a:ahLst/>
              <a:cxnLst/>
              <a:rect l="l" t="t" r="r" b="b"/>
              <a:pathLst>
                <a:path w="1823974" h="1884426">
                  <a:moveTo>
                    <a:pt x="310261" y="0"/>
                  </a:moveTo>
                  <a:cubicBezTo>
                    <a:pt x="139065" y="254"/>
                    <a:pt x="0" y="139192"/>
                    <a:pt x="0" y="310769"/>
                  </a:cubicBezTo>
                  <a:lnTo>
                    <a:pt x="0" y="1574292"/>
                  </a:lnTo>
                  <a:cubicBezTo>
                    <a:pt x="0" y="1738757"/>
                    <a:pt x="127762" y="1873631"/>
                    <a:pt x="289941" y="1884426"/>
                  </a:cubicBezTo>
                  <a:lnTo>
                    <a:pt x="1534033" y="1884426"/>
                  </a:lnTo>
                  <a:cubicBezTo>
                    <a:pt x="1695831" y="1873631"/>
                    <a:pt x="1823974" y="1739138"/>
                    <a:pt x="1823974" y="1574292"/>
                  </a:cubicBezTo>
                  <a:lnTo>
                    <a:pt x="1823974" y="310769"/>
                  </a:lnTo>
                  <a:cubicBezTo>
                    <a:pt x="1823847" y="139573"/>
                    <a:pt x="1685163" y="254"/>
                    <a:pt x="1513586" y="0"/>
                  </a:cubicBezTo>
                  <a:close/>
                </a:path>
              </a:pathLst>
            </a:custGeom>
            <a:blipFill>
              <a:blip r:embed="rId3"/>
              <a:stretch>
                <a:fillRect l="-1679" r="-1636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97032" y="6603378"/>
            <a:ext cx="1400985" cy="1446933"/>
          </a:xfrm>
          <a:custGeom>
            <a:avLst/>
            <a:gdLst/>
            <a:ahLst/>
            <a:cxnLst/>
            <a:rect l="l" t="t" r="r" b="b"/>
            <a:pathLst>
              <a:path w="1400985" h="1446933">
                <a:moveTo>
                  <a:pt x="0" y="0"/>
                </a:moveTo>
                <a:lnTo>
                  <a:pt x="1400984" y="0"/>
                </a:lnTo>
                <a:lnTo>
                  <a:pt x="1400984" y="1446933"/>
                </a:lnTo>
                <a:lnTo>
                  <a:pt x="0" y="1446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820075" y="3490008"/>
            <a:ext cx="1367914" cy="1413348"/>
            <a:chOff x="0" y="0"/>
            <a:chExt cx="1823885" cy="18844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23847" cy="1884426"/>
            </a:xfrm>
            <a:custGeom>
              <a:avLst/>
              <a:gdLst/>
              <a:ahLst/>
              <a:cxnLst/>
              <a:rect l="l" t="t" r="r" b="b"/>
              <a:pathLst>
                <a:path w="1823847" h="1884426">
                  <a:moveTo>
                    <a:pt x="310769" y="0"/>
                  </a:moveTo>
                  <a:cubicBezTo>
                    <a:pt x="139319" y="0"/>
                    <a:pt x="0" y="138938"/>
                    <a:pt x="0" y="310769"/>
                  </a:cubicBezTo>
                  <a:lnTo>
                    <a:pt x="0" y="1574292"/>
                  </a:lnTo>
                  <a:cubicBezTo>
                    <a:pt x="0" y="1738757"/>
                    <a:pt x="127762" y="1873631"/>
                    <a:pt x="289814" y="1884426"/>
                  </a:cubicBezTo>
                  <a:lnTo>
                    <a:pt x="1533906" y="1884426"/>
                  </a:lnTo>
                  <a:cubicBezTo>
                    <a:pt x="1695704" y="1873631"/>
                    <a:pt x="1823847" y="1739138"/>
                    <a:pt x="1823847" y="1574292"/>
                  </a:cubicBezTo>
                  <a:lnTo>
                    <a:pt x="1823847" y="310769"/>
                  </a:lnTo>
                  <a:cubicBezTo>
                    <a:pt x="1823847" y="139319"/>
                    <a:pt x="1684909" y="0"/>
                    <a:pt x="1513078" y="0"/>
                  </a:cubicBezTo>
                  <a:close/>
                </a:path>
              </a:pathLst>
            </a:custGeom>
            <a:blipFill>
              <a:blip r:embed="rId6"/>
              <a:stretch>
                <a:fillRect l="-1660" r="-16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820075" y="6653679"/>
            <a:ext cx="1367914" cy="1413348"/>
            <a:chOff x="0" y="0"/>
            <a:chExt cx="1823885" cy="18844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23974" cy="1884426"/>
            </a:xfrm>
            <a:custGeom>
              <a:avLst/>
              <a:gdLst/>
              <a:ahLst/>
              <a:cxnLst/>
              <a:rect l="l" t="t" r="r" b="b"/>
              <a:pathLst>
                <a:path w="1823974" h="1884426">
                  <a:moveTo>
                    <a:pt x="310261" y="0"/>
                  </a:moveTo>
                  <a:cubicBezTo>
                    <a:pt x="139065" y="254"/>
                    <a:pt x="0" y="139192"/>
                    <a:pt x="0" y="310769"/>
                  </a:cubicBezTo>
                  <a:lnTo>
                    <a:pt x="0" y="1574292"/>
                  </a:lnTo>
                  <a:cubicBezTo>
                    <a:pt x="0" y="1738757"/>
                    <a:pt x="127762" y="1873631"/>
                    <a:pt x="289941" y="1884426"/>
                  </a:cubicBezTo>
                  <a:lnTo>
                    <a:pt x="1534033" y="1884426"/>
                  </a:lnTo>
                  <a:cubicBezTo>
                    <a:pt x="1695831" y="1873631"/>
                    <a:pt x="1823974" y="1739138"/>
                    <a:pt x="1823974" y="1574292"/>
                  </a:cubicBezTo>
                  <a:lnTo>
                    <a:pt x="1823974" y="310769"/>
                  </a:lnTo>
                  <a:cubicBezTo>
                    <a:pt x="1823847" y="139573"/>
                    <a:pt x="1685163" y="254"/>
                    <a:pt x="1513586" y="0"/>
                  </a:cubicBezTo>
                  <a:close/>
                </a:path>
              </a:pathLst>
            </a:custGeom>
            <a:blipFill>
              <a:blip r:embed="rId7"/>
              <a:stretch>
                <a:fillRect l="-1679" r="-1636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3015215" y="4330636"/>
            <a:ext cx="3861892" cy="950252"/>
            <a:chOff x="0" y="0"/>
            <a:chExt cx="3861892" cy="9502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61943" cy="950214"/>
            </a:xfrm>
            <a:custGeom>
              <a:avLst/>
              <a:gdLst/>
              <a:ahLst/>
              <a:cxnLst/>
              <a:rect l="l" t="t" r="r" b="b"/>
              <a:pathLst>
                <a:path w="3861943" h="950214">
                  <a:moveTo>
                    <a:pt x="0" y="950214"/>
                  </a:moveTo>
                  <a:lnTo>
                    <a:pt x="3861943" y="950214"/>
                  </a:lnTo>
                  <a:lnTo>
                    <a:pt x="38619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3133525" y="7347061"/>
            <a:ext cx="3861892" cy="950252"/>
            <a:chOff x="0" y="0"/>
            <a:chExt cx="3861892" cy="95025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61943" cy="950214"/>
            </a:xfrm>
            <a:custGeom>
              <a:avLst/>
              <a:gdLst/>
              <a:ahLst/>
              <a:cxnLst/>
              <a:rect l="l" t="t" r="r" b="b"/>
              <a:pathLst>
                <a:path w="3861943" h="950214">
                  <a:moveTo>
                    <a:pt x="0" y="950214"/>
                  </a:moveTo>
                  <a:lnTo>
                    <a:pt x="3861943" y="950214"/>
                  </a:lnTo>
                  <a:lnTo>
                    <a:pt x="38619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9803540" y="6637144"/>
            <a:ext cx="1400985" cy="1446933"/>
          </a:xfrm>
          <a:custGeom>
            <a:avLst/>
            <a:gdLst/>
            <a:ahLst/>
            <a:cxnLst/>
            <a:rect l="l" t="t" r="r" b="b"/>
            <a:pathLst>
              <a:path w="1400985" h="1446933">
                <a:moveTo>
                  <a:pt x="0" y="0"/>
                </a:moveTo>
                <a:lnTo>
                  <a:pt x="1400984" y="0"/>
                </a:lnTo>
                <a:lnTo>
                  <a:pt x="1400984" y="1446933"/>
                </a:lnTo>
                <a:lnTo>
                  <a:pt x="0" y="14469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679530" y="1264815"/>
            <a:ext cx="5426412" cy="1722892"/>
            <a:chOff x="0" y="0"/>
            <a:chExt cx="5426418" cy="17228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26456" cy="1722882"/>
            </a:xfrm>
            <a:custGeom>
              <a:avLst/>
              <a:gdLst/>
              <a:ahLst/>
              <a:cxnLst/>
              <a:rect l="l" t="t" r="r" b="b"/>
              <a:pathLst>
                <a:path w="5426456" h="1722882">
                  <a:moveTo>
                    <a:pt x="0" y="1722882"/>
                  </a:moveTo>
                  <a:lnTo>
                    <a:pt x="5426456" y="1722882"/>
                  </a:lnTo>
                  <a:lnTo>
                    <a:pt x="5426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50564" y="4304671"/>
            <a:ext cx="3861892" cy="950252"/>
            <a:chOff x="0" y="0"/>
            <a:chExt cx="3861892" cy="95025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61943" cy="950214"/>
            </a:xfrm>
            <a:custGeom>
              <a:avLst/>
              <a:gdLst/>
              <a:ahLst/>
              <a:cxnLst/>
              <a:rect l="l" t="t" r="r" b="b"/>
              <a:pathLst>
                <a:path w="3861943" h="950214">
                  <a:moveTo>
                    <a:pt x="0" y="950214"/>
                  </a:moveTo>
                  <a:lnTo>
                    <a:pt x="3861943" y="950214"/>
                  </a:lnTo>
                  <a:lnTo>
                    <a:pt x="38619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1571313" y="7335298"/>
            <a:ext cx="3861883" cy="950252"/>
            <a:chOff x="0" y="0"/>
            <a:chExt cx="3861892" cy="95025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61943" cy="950214"/>
            </a:xfrm>
            <a:custGeom>
              <a:avLst/>
              <a:gdLst/>
              <a:ahLst/>
              <a:cxnLst/>
              <a:rect l="l" t="t" r="r" b="b"/>
              <a:pathLst>
                <a:path w="3861943" h="950214">
                  <a:moveTo>
                    <a:pt x="0" y="950214"/>
                  </a:moveTo>
                  <a:lnTo>
                    <a:pt x="3861943" y="950214"/>
                  </a:lnTo>
                  <a:lnTo>
                    <a:pt x="38619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191362" y="3813496"/>
            <a:ext cx="1751182" cy="88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4"/>
                </a:solidFill>
                <a:latin typeface="Baloo Thambi"/>
                <a:ea typeface="Baloo Thambi"/>
                <a:cs typeface="Baloo Thambi"/>
                <a:sym typeface="Baloo Thambi"/>
              </a:rPr>
              <a:t>MVC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18140" y="3731538"/>
            <a:ext cx="2368229" cy="84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FFFFF4"/>
                </a:solidFill>
                <a:latin typeface="Baloo Thambi"/>
                <a:ea typeface="Baloo Thambi"/>
                <a:cs typeface="Baloo Thambi"/>
                <a:sym typeface="Baloo Thambi"/>
              </a:rPr>
              <a:t>GitHub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237892" y="6771942"/>
            <a:ext cx="1439809" cy="1001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FFFFF4"/>
                </a:solidFill>
                <a:latin typeface="Baloo Thambi"/>
                <a:ea typeface="Baloo Thambi"/>
                <a:cs typeface="Baloo Thambi"/>
                <a:sym typeface="Baloo Thambi"/>
              </a:rPr>
              <a:t>.NET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27892" y="6791830"/>
            <a:ext cx="4189314" cy="83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4"/>
                </a:solidFill>
                <a:latin typeface="Baloo Thambi"/>
                <a:ea typeface="Baloo Thambi"/>
                <a:cs typeface="Baloo Thambi"/>
                <a:sym typeface="Baloo Thambi"/>
              </a:rPr>
              <a:t>VS COMMUINTY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74308" y="8085334"/>
            <a:ext cx="7034260" cy="68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5"/>
              </a:lnSpc>
            </a:pPr>
            <a:r>
              <a:rPr lang="en-US" sz="3968">
                <a:solidFill>
                  <a:srgbClr val="FFFFF4"/>
                </a:solidFill>
                <a:latin typeface="Itim"/>
                <a:ea typeface="Itim"/>
                <a:cs typeface="Itim"/>
                <a:sym typeface="Itim"/>
              </a:rPr>
              <a:t>Used for Developing the website.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837493" y="1568015"/>
            <a:ext cx="4705226" cy="85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1"/>
              </a:lnSpc>
            </a:pPr>
            <a:r>
              <a:rPr lang="en-US" sz="4643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Technology Used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97032" y="5007740"/>
            <a:ext cx="8077276" cy="127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7"/>
              </a:lnSpc>
            </a:pPr>
            <a:r>
              <a:rPr lang="en-US" sz="3647">
                <a:solidFill>
                  <a:srgbClr val="FFFFF4"/>
                </a:solidFill>
                <a:latin typeface="Itim"/>
                <a:ea typeface="Itim"/>
                <a:cs typeface="Itim"/>
                <a:sym typeface="Itim"/>
              </a:rPr>
              <a:t>separate concerns organize our ASP.NET Core project more effectively.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93389" y="5056982"/>
            <a:ext cx="7240133" cy="122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568" spc="39">
                <a:solidFill>
                  <a:srgbClr val="FFFFF4"/>
                </a:solidFill>
                <a:latin typeface="Itim"/>
                <a:ea typeface="Itim"/>
                <a:cs typeface="Itim"/>
                <a:sym typeface="Itim"/>
              </a:rPr>
              <a:t>manage our ASP.NET Core MVC project efficiently.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97032" y="8089830"/>
            <a:ext cx="5764986" cy="75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6"/>
              </a:lnSpc>
            </a:pPr>
            <a:r>
              <a:rPr lang="en-US" sz="4368">
                <a:solidFill>
                  <a:srgbClr val="FFFFF4"/>
                </a:solidFill>
                <a:latin typeface="Itim"/>
                <a:ea typeface="Itim"/>
                <a:cs typeface="Itim"/>
                <a:sym typeface="Itim"/>
              </a:rPr>
              <a:t>Back-End Framework.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0688" y="656406"/>
            <a:ext cx="8117205" cy="3035827"/>
          </a:xfrm>
          <a:custGeom>
            <a:avLst/>
            <a:gdLst/>
            <a:ahLst/>
            <a:cxnLst/>
            <a:rect l="l" t="t" r="r" b="b"/>
            <a:pathLst>
              <a:path w="8117205" h="3035827">
                <a:moveTo>
                  <a:pt x="0" y="0"/>
                </a:moveTo>
                <a:lnTo>
                  <a:pt x="8117205" y="0"/>
                </a:lnTo>
                <a:lnTo>
                  <a:pt x="8117205" y="3035827"/>
                </a:lnTo>
                <a:lnTo>
                  <a:pt x="0" y="3035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953792" y="1517266"/>
            <a:ext cx="5660822" cy="14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31"/>
              </a:lnSpc>
            </a:pPr>
            <a:r>
              <a:rPr lang="en-US" sz="8022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28847" y="4652915"/>
            <a:ext cx="12639618" cy="3700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4277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Connect job seekers with startup Recruiters. </a:t>
            </a:r>
          </a:p>
          <a:p>
            <a:pPr algn="l">
              <a:lnSpc>
                <a:spcPts val="5920"/>
              </a:lnSpc>
            </a:pPr>
            <a:r>
              <a:rPr lang="en-US" sz="4277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Create a fair and traceable recruitment process.</a:t>
            </a:r>
          </a:p>
          <a:p>
            <a:pPr algn="l">
              <a:lnSpc>
                <a:spcPts val="5920"/>
              </a:lnSpc>
            </a:pPr>
            <a:r>
              <a:rPr lang="en-US" sz="4277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 - Build a trusted community using feedback and ratings. </a:t>
            </a:r>
          </a:p>
          <a:p>
            <a:pPr algn="l">
              <a:lnSpc>
                <a:spcPts val="5920"/>
              </a:lnSpc>
            </a:pPr>
            <a:r>
              <a:rPr lang="en-US" sz="4277" dirty="0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- Manage transactions through a coin-based system.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08364" y="602942"/>
            <a:ext cx="4673479" cy="1470746"/>
            <a:chOff x="0" y="0"/>
            <a:chExt cx="4673486" cy="1470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1601" cy="1470660"/>
            </a:xfrm>
            <a:custGeom>
              <a:avLst/>
              <a:gdLst/>
              <a:ahLst/>
              <a:cxnLst/>
              <a:rect l="l" t="t" r="r" b="b"/>
              <a:pathLst>
                <a:path w="4681601" h="1470660">
                  <a:moveTo>
                    <a:pt x="4416298" y="39116"/>
                  </a:moveTo>
                  <a:cubicBezTo>
                    <a:pt x="4431411" y="48514"/>
                    <a:pt x="4444492" y="56007"/>
                    <a:pt x="4457700" y="65532"/>
                  </a:cubicBezTo>
                  <a:cubicBezTo>
                    <a:pt x="4491609" y="93726"/>
                    <a:pt x="4527296" y="118237"/>
                    <a:pt x="4563110" y="142748"/>
                  </a:cubicBezTo>
                  <a:cubicBezTo>
                    <a:pt x="4606417" y="169164"/>
                    <a:pt x="4610227" y="208661"/>
                    <a:pt x="4608322" y="255651"/>
                  </a:cubicBezTo>
                  <a:cubicBezTo>
                    <a:pt x="4548124" y="231140"/>
                    <a:pt x="4493514" y="199136"/>
                    <a:pt x="4442714" y="161544"/>
                  </a:cubicBezTo>
                  <a:cubicBezTo>
                    <a:pt x="4418203" y="140843"/>
                    <a:pt x="4422013" y="108839"/>
                    <a:pt x="4416298" y="82423"/>
                  </a:cubicBezTo>
                  <a:cubicBezTo>
                    <a:pt x="4414393" y="67310"/>
                    <a:pt x="4414393" y="54229"/>
                    <a:pt x="4416298" y="39116"/>
                  </a:cubicBezTo>
                  <a:close/>
                  <a:moveTo>
                    <a:pt x="4433189" y="191643"/>
                  </a:moveTo>
                  <a:cubicBezTo>
                    <a:pt x="4461383" y="210439"/>
                    <a:pt x="4482084" y="225552"/>
                    <a:pt x="4502785" y="238760"/>
                  </a:cubicBezTo>
                  <a:lnTo>
                    <a:pt x="4551680" y="270764"/>
                  </a:lnTo>
                  <a:cubicBezTo>
                    <a:pt x="4613783" y="310261"/>
                    <a:pt x="4615688" y="310261"/>
                    <a:pt x="4608195" y="396875"/>
                  </a:cubicBezTo>
                  <a:lnTo>
                    <a:pt x="4457700" y="313944"/>
                  </a:lnTo>
                  <a:cubicBezTo>
                    <a:pt x="4450207" y="308356"/>
                    <a:pt x="4444492" y="302641"/>
                    <a:pt x="4442587" y="293243"/>
                  </a:cubicBezTo>
                  <a:cubicBezTo>
                    <a:pt x="4438777" y="263144"/>
                    <a:pt x="4436999" y="233045"/>
                    <a:pt x="4433189" y="191643"/>
                  </a:cubicBezTo>
                  <a:close/>
                  <a:moveTo>
                    <a:pt x="4451985" y="323469"/>
                  </a:moveTo>
                  <a:lnTo>
                    <a:pt x="4612005" y="417576"/>
                  </a:lnTo>
                  <a:cubicBezTo>
                    <a:pt x="4613910" y="458978"/>
                    <a:pt x="4615815" y="502285"/>
                    <a:pt x="4619498" y="549402"/>
                  </a:cubicBezTo>
                  <a:lnTo>
                    <a:pt x="4451985" y="481584"/>
                  </a:lnTo>
                  <a:lnTo>
                    <a:pt x="4451985" y="323342"/>
                  </a:lnTo>
                  <a:close/>
                  <a:moveTo>
                    <a:pt x="4453890" y="511683"/>
                  </a:moveTo>
                  <a:lnTo>
                    <a:pt x="4623308" y="592582"/>
                  </a:lnTo>
                  <a:lnTo>
                    <a:pt x="4623308" y="716788"/>
                  </a:lnTo>
                  <a:cubicBezTo>
                    <a:pt x="4612005" y="714883"/>
                    <a:pt x="4600702" y="711200"/>
                    <a:pt x="4589399" y="707390"/>
                  </a:cubicBezTo>
                  <a:cubicBezTo>
                    <a:pt x="4559300" y="694182"/>
                    <a:pt x="4530978" y="677291"/>
                    <a:pt x="4499102" y="665988"/>
                  </a:cubicBezTo>
                  <a:cubicBezTo>
                    <a:pt x="4467225" y="654685"/>
                    <a:pt x="4451985" y="637794"/>
                    <a:pt x="4453890" y="603885"/>
                  </a:cubicBezTo>
                  <a:cubicBezTo>
                    <a:pt x="4455795" y="575691"/>
                    <a:pt x="4453890" y="547370"/>
                    <a:pt x="4453890" y="511683"/>
                  </a:cubicBezTo>
                  <a:close/>
                  <a:moveTo>
                    <a:pt x="4457700" y="669798"/>
                  </a:moveTo>
                  <a:cubicBezTo>
                    <a:pt x="4478401" y="677291"/>
                    <a:pt x="4491609" y="683006"/>
                    <a:pt x="4504817" y="690499"/>
                  </a:cubicBezTo>
                  <a:cubicBezTo>
                    <a:pt x="4527422" y="703707"/>
                    <a:pt x="4550028" y="716915"/>
                    <a:pt x="4572634" y="726313"/>
                  </a:cubicBezTo>
                  <a:cubicBezTo>
                    <a:pt x="4621530" y="741426"/>
                    <a:pt x="4638547" y="773430"/>
                    <a:pt x="4636643" y="820420"/>
                  </a:cubicBezTo>
                  <a:cubicBezTo>
                    <a:pt x="4636643" y="841121"/>
                    <a:pt x="4638547" y="861822"/>
                    <a:pt x="4640452" y="888238"/>
                  </a:cubicBezTo>
                  <a:lnTo>
                    <a:pt x="4469130" y="792226"/>
                  </a:lnTo>
                  <a:cubicBezTo>
                    <a:pt x="4465320" y="756412"/>
                    <a:pt x="4461637" y="718820"/>
                    <a:pt x="4457826" y="669925"/>
                  </a:cubicBezTo>
                  <a:close/>
                  <a:moveTo>
                    <a:pt x="4469003" y="826008"/>
                  </a:moveTo>
                  <a:cubicBezTo>
                    <a:pt x="4525518" y="854202"/>
                    <a:pt x="4576318" y="878713"/>
                    <a:pt x="4625213" y="906907"/>
                  </a:cubicBezTo>
                  <a:cubicBezTo>
                    <a:pt x="4634611" y="912495"/>
                    <a:pt x="4640326" y="923798"/>
                    <a:pt x="4642103" y="935101"/>
                  </a:cubicBezTo>
                  <a:cubicBezTo>
                    <a:pt x="4645913" y="969010"/>
                    <a:pt x="4647692" y="1004697"/>
                    <a:pt x="4649596" y="1038606"/>
                  </a:cubicBezTo>
                  <a:lnTo>
                    <a:pt x="4640199" y="1046099"/>
                  </a:lnTo>
                  <a:lnTo>
                    <a:pt x="4468876" y="948182"/>
                  </a:lnTo>
                  <a:lnTo>
                    <a:pt x="4468876" y="826008"/>
                  </a:lnTo>
                  <a:close/>
                  <a:moveTo>
                    <a:pt x="4465193" y="967232"/>
                  </a:moveTo>
                  <a:cubicBezTo>
                    <a:pt x="4521708" y="1003046"/>
                    <a:pt x="4578096" y="1035050"/>
                    <a:pt x="4632706" y="1068832"/>
                  </a:cubicBezTo>
                  <a:cubicBezTo>
                    <a:pt x="4640199" y="1072642"/>
                    <a:pt x="4645914" y="1080135"/>
                    <a:pt x="4647819" y="1089533"/>
                  </a:cubicBezTo>
                  <a:cubicBezTo>
                    <a:pt x="4647819" y="1117727"/>
                    <a:pt x="4644009" y="1146048"/>
                    <a:pt x="4642231" y="1178052"/>
                  </a:cubicBezTo>
                  <a:lnTo>
                    <a:pt x="4446397" y="1031113"/>
                  </a:lnTo>
                  <a:lnTo>
                    <a:pt x="4465193" y="967105"/>
                  </a:lnTo>
                  <a:close/>
                  <a:moveTo>
                    <a:pt x="4209161" y="34036"/>
                  </a:moveTo>
                  <a:cubicBezTo>
                    <a:pt x="4261358" y="34036"/>
                    <a:pt x="4314444" y="35306"/>
                    <a:pt x="4369308" y="35306"/>
                  </a:cubicBezTo>
                  <a:cubicBezTo>
                    <a:pt x="4380611" y="78613"/>
                    <a:pt x="4388104" y="123825"/>
                    <a:pt x="4395724" y="172720"/>
                  </a:cubicBezTo>
                  <a:cubicBezTo>
                    <a:pt x="4408932" y="306324"/>
                    <a:pt x="4416425" y="441960"/>
                    <a:pt x="4414520" y="577469"/>
                  </a:cubicBezTo>
                  <a:cubicBezTo>
                    <a:pt x="4414520" y="648970"/>
                    <a:pt x="4423918" y="722376"/>
                    <a:pt x="4425823" y="794004"/>
                  </a:cubicBezTo>
                  <a:cubicBezTo>
                    <a:pt x="4427728" y="848614"/>
                    <a:pt x="4425823" y="905129"/>
                    <a:pt x="4422013" y="959612"/>
                  </a:cubicBezTo>
                  <a:cubicBezTo>
                    <a:pt x="4418203" y="1006729"/>
                    <a:pt x="4414520" y="1008507"/>
                    <a:pt x="4367403" y="1012317"/>
                  </a:cubicBezTo>
                  <a:cubicBezTo>
                    <a:pt x="4290187" y="1016127"/>
                    <a:pt x="4213098" y="1019810"/>
                    <a:pt x="4137787" y="1027430"/>
                  </a:cubicBezTo>
                  <a:cubicBezTo>
                    <a:pt x="3985260" y="1042543"/>
                    <a:pt x="3829050" y="1057529"/>
                    <a:pt x="3676523" y="1078230"/>
                  </a:cubicBezTo>
                  <a:cubicBezTo>
                    <a:pt x="3495802" y="1100836"/>
                    <a:pt x="3311271" y="1115822"/>
                    <a:pt x="3128772" y="1119632"/>
                  </a:cubicBezTo>
                  <a:cubicBezTo>
                    <a:pt x="2773045" y="1129030"/>
                    <a:pt x="2419096" y="1142238"/>
                    <a:pt x="2063242" y="1153541"/>
                  </a:cubicBezTo>
                  <a:cubicBezTo>
                    <a:pt x="1869313" y="1159129"/>
                    <a:pt x="1675511" y="1168654"/>
                    <a:pt x="1481582" y="1172337"/>
                  </a:cubicBezTo>
                  <a:cubicBezTo>
                    <a:pt x="1144651" y="1179830"/>
                    <a:pt x="809498" y="1185545"/>
                    <a:pt x="474472" y="1193038"/>
                  </a:cubicBezTo>
                  <a:cubicBezTo>
                    <a:pt x="342646" y="1194943"/>
                    <a:pt x="209042" y="1206246"/>
                    <a:pt x="77216" y="1211834"/>
                  </a:cubicBezTo>
                  <a:lnTo>
                    <a:pt x="54610" y="1211834"/>
                  </a:lnTo>
                  <a:cubicBezTo>
                    <a:pt x="52705" y="1206246"/>
                    <a:pt x="50800" y="1198626"/>
                    <a:pt x="50800" y="1193038"/>
                  </a:cubicBezTo>
                  <a:cubicBezTo>
                    <a:pt x="45212" y="1074420"/>
                    <a:pt x="45212" y="955802"/>
                    <a:pt x="52705" y="837311"/>
                  </a:cubicBezTo>
                  <a:cubicBezTo>
                    <a:pt x="64008" y="707390"/>
                    <a:pt x="69596" y="579374"/>
                    <a:pt x="77216" y="449580"/>
                  </a:cubicBezTo>
                  <a:cubicBezTo>
                    <a:pt x="81026" y="378079"/>
                    <a:pt x="82804" y="308356"/>
                    <a:pt x="84709" y="236855"/>
                  </a:cubicBezTo>
                  <a:cubicBezTo>
                    <a:pt x="86614" y="186055"/>
                    <a:pt x="88519" y="180340"/>
                    <a:pt x="141224" y="172847"/>
                  </a:cubicBezTo>
                  <a:cubicBezTo>
                    <a:pt x="244729" y="155956"/>
                    <a:pt x="350139" y="142748"/>
                    <a:pt x="453771" y="131445"/>
                  </a:cubicBezTo>
                  <a:cubicBezTo>
                    <a:pt x="602234" y="115951"/>
                    <a:pt x="751205" y="112395"/>
                    <a:pt x="900430" y="112395"/>
                  </a:cubicBezTo>
                  <a:cubicBezTo>
                    <a:pt x="1028827" y="112395"/>
                    <a:pt x="1157478" y="115062"/>
                    <a:pt x="1286002" y="115062"/>
                  </a:cubicBezTo>
                  <a:cubicBezTo>
                    <a:pt x="1316736" y="115062"/>
                    <a:pt x="1347343" y="114935"/>
                    <a:pt x="1378077" y="114554"/>
                  </a:cubicBezTo>
                  <a:cubicBezTo>
                    <a:pt x="1739519" y="108966"/>
                    <a:pt x="2099056" y="97663"/>
                    <a:pt x="2460498" y="91948"/>
                  </a:cubicBezTo>
                  <a:cubicBezTo>
                    <a:pt x="2540508" y="91059"/>
                    <a:pt x="2620010" y="91059"/>
                    <a:pt x="2699512" y="91059"/>
                  </a:cubicBezTo>
                  <a:cubicBezTo>
                    <a:pt x="2779014" y="91059"/>
                    <a:pt x="2858643" y="91059"/>
                    <a:pt x="2938526" y="90170"/>
                  </a:cubicBezTo>
                  <a:cubicBezTo>
                    <a:pt x="3141853" y="88265"/>
                    <a:pt x="3345180" y="86360"/>
                    <a:pt x="3548507" y="76962"/>
                  </a:cubicBezTo>
                  <a:cubicBezTo>
                    <a:pt x="3729228" y="69469"/>
                    <a:pt x="3911854" y="48768"/>
                    <a:pt x="4092575" y="37465"/>
                  </a:cubicBezTo>
                  <a:cubicBezTo>
                    <a:pt x="4131310" y="35052"/>
                    <a:pt x="4170045" y="34290"/>
                    <a:pt x="4209161" y="34290"/>
                  </a:cubicBezTo>
                  <a:close/>
                  <a:moveTo>
                    <a:pt x="4382262" y="1046226"/>
                  </a:moveTo>
                  <a:cubicBezTo>
                    <a:pt x="4415282" y="1046226"/>
                    <a:pt x="4442714" y="1060831"/>
                    <a:pt x="4469003" y="1085723"/>
                  </a:cubicBezTo>
                  <a:cubicBezTo>
                    <a:pt x="4504817" y="1115822"/>
                    <a:pt x="4542409" y="1145921"/>
                    <a:pt x="4581906" y="1174242"/>
                  </a:cubicBezTo>
                  <a:lnTo>
                    <a:pt x="4610100" y="1196848"/>
                  </a:lnTo>
                  <a:cubicBezTo>
                    <a:pt x="4604512" y="1202436"/>
                    <a:pt x="4600702" y="1208151"/>
                    <a:pt x="4596892" y="1208151"/>
                  </a:cubicBezTo>
                  <a:cubicBezTo>
                    <a:pt x="4594352" y="1208024"/>
                    <a:pt x="4591685" y="1208024"/>
                    <a:pt x="4589145" y="1208024"/>
                  </a:cubicBezTo>
                  <a:cubicBezTo>
                    <a:pt x="4531995" y="1208024"/>
                    <a:pt x="4479671" y="1227582"/>
                    <a:pt x="4425569" y="1240155"/>
                  </a:cubicBezTo>
                  <a:cubicBezTo>
                    <a:pt x="4420743" y="1241933"/>
                    <a:pt x="4415663" y="1242695"/>
                    <a:pt x="4410583" y="1242695"/>
                  </a:cubicBezTo>
                  <a:cubicBezTo>
                    <a:pt x="4394073" y="1242695"/>
                    <a:pt x="4377690" y="1233805"/>
                    <a:pt x="4369054" y="1219327"/>
                  </a:cubicBezTo>
                  <a:cubicBezTo>
                    <a:pt x="4333240" y="1172210"/>
                    <a:pt x="4295648" y="1129030"/>
                    <a:pt x="4257929" y="1083818"/>
                  </a:cubicBezTo>
                  <a:cubicBezTo>
                    <a:pt x="4254119" y="1076325"/>
                    <a:pt x="4248531" y="1068705"/>
                    <a:pt x="4244721" y="1061212"/>
                  </a:cubicBezTo>
                  <a:cubicBezTo>
                    <a:pt x="4256024" y="1059307"/>
                    <a:pt x="4265422" y="1057402"/>
                    <a:pt x="4276725" y="1055624"/>
                  </a:cubicBezTo>
                  <a:cubicBezTo>
                    <a:pt x="4301236" y="1055624"/>
                    <a:pt x="4327525" y="1053719"/>
                    <a:pt x="4352036" y="1050036"/>
                  </a:cubicBezTo>
                  <a:cubicBezTo>
                    <a:pt x="4362577" y="1047496"/>
                    <a:pt x="4372483" y="1046353"/>
                    <a:pt x="4382008" y="1046353"/>
                  </a:cubicBezTo>
                  <a:close/>
                  <a:moveTo>
                    <a:pt x="4199890" y="1059307"/>
                  </a:moveTo>
                  <a:cubicBezTo>
                    <a:pt x="4209288" y="1061212"/>
                    <a:pt x="4218686" y="1064895"/>
                    <a:pt x="4226306" y="1072515"/>
                  </a:cubicBezTo>
                  <a:cubicBezTo>
                    <a:pt x="4273423" y="1129030"/>
                    <a:pt x="4320413" y="1185418"/>
                    <a:pt x="4373118" y="1249426"/>
                  </a:cubicBezTo>
                  <a:lnTo>
                    <a:pt x="4147185" y="1279525"/>
                  </a:lnTo>
                  <a:lnTo>
                    <a:pt x="4019169" y="1068705"/>
                  </a:lnTo>
                  <a:cubicBezTo>
                    <a:pt x="4083177" y="1064895"/>
                    <a:pt x="4141470" y="1061212"/>
                    <a:pt x="4199890" y="1059307"/>
                  </a:cubicBezTo>
                  <a:close/>
                  <a:moveTo>
                    <a:pt x="3996563" y="1072515"/>
                  </a:moveTo>
                  <a:lnTo>
                    <a:pt x="4122674" y="1283335"/>
                  </a:lnTo>
                  <a:lnTo>
                    <a:pt x="3874135" y="1317244"/>
                  </a:lnTo>
                  <a:lnTo>
                    <a:pt x="3751834" y="1102614"/>
                  </a:lnTo>
                  <a:lnTo>
                    <a:pt x="3996563" y="1072515"/>
                  </a:lnTo>
                  <a:close/>
                  <a:moveTo>
                    <a:pt x="3731133" y="1108329"/>
                  </a:moveTo>
                  <a:lnTo>
                    <a:pt x="3845941" y="1319149"/>
                  </a:lnTo>
                  <a:cubicBezTo>
                    <a:pt x="3800729" y="1321054"/>
                    <a:pt x="3761232" y="1324737"/>
                    <a:pt x="3721735" y="1324737"/>
                  </a:cubicBezTo>
                  <a:cubicBezTo>
                    <a:pt x="3714242" y="1322832"/>
                    <a:pt x="3706622" y="1319149"/>
                    <a:pt x="3701034" y="1311529"/>
                  </a:cubicBezTo>
                  <a:cubicBezTo>
                    <a:pt x="3665220" y="1251331"/>
                    <a:pt x="3631438" y="1191006"/>
                    <a:pt x="3593719" y="1125220"/>
                  </a:cubicBezTo>
                  <a:lnTo>
                    <a:pt x="3731133" y="1108329"/>
                  </a:lnTo>
                  <a:close/>
                  <a:moveTo>
                    <a:pt x="3574923" y="1125220"/>
                  </a:moveTo>
                  <a:lnTo>
                    <a:pt x="3674745" y="1326642"/>
                  </a:lnTo>
                  <a:lnTo>
                    <a:pt x="3512820" y="1334135"/>
                  </a:lnTo>
                  <a:lnTo>
                    <a:pt x="3411220" y="1142111"/>
                  </a:lnTo>
                  <a:lnTo>
                    <a:pt x="3575050" y="1125220"/>
                  </a:lnTo>
                  <a:close/>
                  <a:moveTo>
                    <a:pt x="3379089" y="1144016"/>
                  </a:moveTo>
                  <a:cubicBezTo>
                    <a:pt x="3405505" y="1208024"/>
                    <a:pt x="3429889" y="1268222"/>
                    <a:pt x="3458210" y="1334135"/>
                  </a:cubicBezTo>
                  <a:lnTo>
                    <a:pt x="3236087" y="1347343"/>
                  </a:lnTo>
                  <a:lnTo>
                    <a:pt x="3130677" y="1153414"/>
                  </a:lnTo>
                  <a:lnTo>
                    <a:pt x="3379216" y="1144016"/>
                  </a:lnTo>
                  <a:close/>
                  <a:moveTo>
                    <a:pt x="3049905" y="1150747"/>
                  </a:moveTo>
                  <a:cubicBezTo>
                    <a:pt x="3066161" y="1150747"/>
                    <a:pt x="3082290" y="1151001"/>
                    <a:pt x="3098673" y="1151636"/>
                  </a:cubicBezTo>
                  <a:cubicBezTo>
                    <a:pt x="3108071" y="1153541"/>
                    <a:pt x="3115564" y="1159129"/>
                    <a:pt x="3121279" y="1168527"/>
                  </a:cubicBezTo>
                  <a:cubicBezTo>
                    <a:pt x="3149473" y="1225042"/>
                    <a:pt x="3175889" y="1285240"/>
                    <a:pt x="3205988" y="1349248"/>
                  </a:cubicBezTo>
                  <a:lnTo>
                    <a:pt x="3042158" y="1360551"/>
                  </a:lnTo>
                  <a:lnTo>
                    <a:pt x="2946146" y="1151636"/>
                  </a:lnTo>
                  <a:cubicBezTo>
                    <a:pt x="2983738" y="1151636"/>
                    <a:pt x="3017266" y="1150747"/>
                    <a:pt x="3049905" y="1150747"/>
                  </a:cubicBezTo>
                  <a:close/>
                  <a:moveTo>
                    <a:pt x="2761742" y="1164717"/>
                  </a:moveTo>
                  <a:lnTo>
                    <a:pt x="2842641" y="1368044"/>
                  </a:lnTo>
                  <a:lnTo>
                    <a:pt x="2644902" y="1368044"/>
                  </a:lnTo>
                  <a:lnTo>
                    <a:pt x="2573401" y="1164717"/>
                  </a:lnTo>
                  <a:close/>
                  <a:moveTo>
                    <a:pt x="2919857" y="1155319"/>
                  </a:moveTo>
                  <a:cubicBezTo>
                    <a:pt x="2929255" y="1155319"/>
                    <a:pt x="2936748" y="1160907"/>
                    <a:pt x="2940558" y="1168527"/>
                  </a:cubicBezTo>
                  <a:cubicBezTo>
                    <a:pt x="2970657" y="1230630"/>
                    <a:pt x="2998978" y="1292733"/>
                    <a:pt x="3029077" y="1360551"/>
                  </a:cubicBezTo>
                  <a:lnTo>
                    <a:pt x="2865247" y="1368044"/>
                  </a:lnTo>
                  <a:cubicBezTo>
                    <a:pt x="2838831" y="1298448"/>
                    <a:pt x="2812542" y="1232535"/>
                    <a:pt x="2782443" y="1159129"/>
                  </a:cubicBezTo>
                  <a:cubicBezTo>
                    <a:pt x="2829560" y="1159129"/>
                    <a:pt x="2874645" y="1155319"/>
                    <a:pt x="2919857" y="1155319"/>
                  </a:cubicBezTo>
                  <a:close/>
                  <a:moveTo>
                    <a:pt x="2541270" y="1168527"/>
                  </a:moveTo>
                  <a:lnTo>
                    <a:pt x="2624074" y="1371854"/>
                  </a:lnTo>
                  <a:lnTo>
                    <a:pt x="2443353" y="1379347"/>
                  </a:lnTo>
                  <a:lnTo>
                    <a:pt x="2332228" y="1172337"/>
                  </a:lnTo>
                  <a:cubicBezTo>
                    <a:pt x="2369820" y="1170432"/>
                    <a:pt x="2405634" y="1168527"/>
                    <a:pt x="2437638" y="1168527"/>
                  </a:cubicBezTo>
                  <a:close/>
                  <a:moveTo>
                    <a:pt x="2315337" y="1174115"/>
                  </a:moveTo>
                  <a:cubicBezTo>
                    <a:pt x="2343531" y="1243711"/>
                    <a:pt x="2369947" y="1309624"/>
                    <a:pt x="2400046" y="1381125"/>
                  </a:cubicBezTo>
                  <a:cubicBezTo>
                    <a:pt x="2386838" y="1383030"/>
                    <a:pt x="2371852" y="1384935"/>
                    <a:pt x="2358644" y="1386713"/>
                  </a:cubicBezTo>
                  <a:cubicBezTo>
                    <a:pt x="2321052" y="1388618"/>
                    <a:pt x="2283333" y="1390523"/>
                    <a:pt x="2245741" y="1394206"/>
                  </a:cubicBezTo>
                  <a:cubicBezTo>
                    <a:pt x="2242820" y="1394841"/>
                    <a:pt x="2239899" y="1395222"/>
                    <a:pt x="2237105" y="1395222"/>
                  </a:cubicBezTo>
                  <a:cubicBezTo>
                    <a:pt x="2223262" y="1395222"/>
                    <a:pt x="2210562" y="1387856"/>
                    <a:pt x="2204339" y="1375410"/>
                  </a:cubicBezTo>
                  <a:cubicBezTo>
                    <a:pt x="2174240" y="1313307"/>
                    <a:pt x="2146046" y="1251204"/>
                    <a:pt x="2112137" y="1183386"/>
                  </a:cubicBezTo>
                  <a:lnTo>
                    <a:pt x="2315464" y="1173988"/>
                  </a:lnTo>
                  <a:close/>
                  <a:moveTo>
                    <a:pt x="1782064" y="1195070"/>
                  </a:moveTo>
                  <a:cubicBezTo>
                    <a:pt x="1803400" y="1195070"/>
                    <a:pt x="1824609" y="1196086"/>
                    <a:pt x="1842770" y="1198499"/>
                  </a:cubicBezTo>
                  <a:cubicBezTo>
                    <a:pt x="1863471" y="1264412"/>
                    <a:pt x="1886077" y="1334008"/>
                    <a:pt x="1908683" y="1405509"/>
                  </a:cubicBezTo>
                  <a:lnTo>
                    <a:pt x="1746885" y="1405509"/>
                  </a:lnTo>
                  <a:cubicBezTo>
                    <a:pt x="1722374" y="1339596"/>
                    <a:pt x="1696085" y="1271905"/>
                    <a:pt x="1671574" y="1205992"/>
                  </a:cubicBezTo>
                  <a:cubicBezTo>
                    <a:pt x="1692021" y="1199642"/>
                    <a:pt x="1737360" y="1194943"/>
                    <a:pt x="1782064" y="1194943"/>
                  </a:cubicBezTo>
                  <a:close/>
                  <a:moveTo>
                    <a:pt x="2014347" y="1188339"/>
                  </a:moveTo>
                  <a:cubicBezTo>
                    <a:pt x="2038731" y="1188339"/>
                    <a:pt x="2064258" y="1189228"/>
                    <a:pt x="2093087" y="1189228"/>
                  </a:cubicBezTo>
                  <a:lnTo>
                    <a:pt x="2172208" y="1398143"/>
                  </a:lnTo>
                  <a:lnTo>
                    <a:pt x="1942592" y="1407541"/>
                  </a:lnTo>
                  <a:lnTo>
                    <a:pt x="1867281" y="1198626"/>
                  </a:lnTo>
                  <a:cubicBezTo>
                    <a:pt x="1890395" y="1190498"/>
                    <a:pt x="1913509" y="1189482"/>
                    <a:pt x="1936115" y="1189482"/>
                  </a:cubicBezTo>
                  <a:cubicBezTo>
                    <a:pt x="1943608" y="1189482"/>
                    <a:pt x="1950974" y="1189609"/>
                    <a:pt x="1958340" y="1189609"/>
                  </a:cubicBezTo>
                  <a:cubicBezTo>
                    <a:pt x="1965071" y="1189609"/>
                    <a:pt x="1971675" y="1189482"/>
                    <a:pt x="1978279" y="1189228"/>
                  </a:cubicBezTo>
                  <a:cubicBezTo>
                    <a:pt x="1990217" y="1188593"/>
                    <a:pt x="2002155" y="1188339"/>
                    <a:pt x="2014347" y="1188339"/>
                  </a:cubicBezTo>
                  <a:close/>
                  <a:moveTo>
                    <a:pt x="959993" y="1226947"/>
                  </a:moveTo>
                  <a:lnTo>
                    <a:pt x="1035304" y="1415161"/>
                  </a:lnTo>
                  <a:cubicBezTo>
                    <a:pt x="1016508" y="1415796"/>
                    <a:pt x="997712" y="1416050"/>
                    <a:pt x="978916" y="1416050"/>
                  </a:cubicBezTo>
                  <a:cubicBezTo>
                    <a:pt x="941578" y="1416050"/>
                    <a:pt x="904748" y="1415161"/>
                    <a:pt x="869569" y="1415161"/>
                  </a:cubicBezTo>
                  <a:lnTo>
                    <a:pt x="766191" y="1226947"/>
                  </a:lnTo>
                  <a:close/>
                  <a:moveTo>
                    <a:pt x="1623441" y="1202436"/>
                  </a:moveTo>
                  <a:cubicBezTo>
                    <a:pt x="1651000" y="1202436"/>
                    <a:pt x="1652016" y="1203960"/>
                    <a:pt x="1662176" y="1234440"/>
                  </a:cubicBezTo>
                  <a:cubicBezTo>
                    <a:pt x="1680972" y="1290955"/>
                    <a:pt x="1696085" y="1345565"/>
                    <a:pt x="1714881" y="1405763"/>
                  </a:cubicBezTo>
                  <a:cubicBezTo>
                    <a:pt x="1705483" y="1409573"/>
                    <a:pt x="1694180" y="1411351"/>
                    <a:pt x="1684782" y="1413256"/>
                  </a:cubicBezTo>
                  <a:cubicBezTo>
                    <a:pt x="1639570" y="1415161"/>
                    <a:pt x="1592580" y="1415161"/>
                    <a:pt x="1545463" y="1417066"/>
                  </a:cubicBezTo>
                  <a:cubicBezTo>
                    <a:pt x="1542923" y="1417320"/>
                    <a:pt x="1540510" y="1417447"/>
                    <a:pt x="1538097" y="1417447"/>
                  </a:cubicBezTo>
                  <a:cubicBezTo>
                    <a:pt x="1524254" y="1417447"/>
                    <a:pt x="1512316" y="1412367"/>
                    <a:pt x="1505966" y="1396365"/>
                  </a:cubicBezTo>
                  <a:cubicBezTo>
                    <a:pt x="1481455" y="1334262"/>
                    <a:pt x="1457071" y="1274064"/>
                    <a:pt x="1430655" y="1206246"/>
                  </a:cubicBezTo>
                  <a:cubicBezTo>
                    <a:pt x="1464564" y="1206246"/>
                    <a:pt x="1492758" y="1204341"/>
                    <a:pt x="1522857" y="1204341"/>
                  </a:cubicBezTo>
                  <a:cubicBezTo>
                    <a:pt x="1552956" y="1204341"/>
                    <a:pt x="1583055" y="1204341"/>
                    <a:pt x="1613154" y="1202436"/>
                  </a:cubicBezTo>
                  <a:cubicBezTo>
                    <a:pt x="1616964" y="1202436"/>
                    <a:pt x="1620266" y="1202436"/>
                    <a:pt x="1623314" y="1202436"/>
                  </a:cubicBezTo>
                  <a:close/>
                  <a:moveTo>
                    <a:pt x="1406144" y="1208151"/>
                  </a:moveTo>
                  <a:cubicBezTo>
                    <a:pt x="1430655" y="1275969"/>
                    <a:pt x="1455039" y="1343660"/>
                    <a:pt x="1483360" y="1420876"/>
                  </a:cubicBezTo>
                  <a:lnTo>
                    <a:pt x="1298956" y="1420876"/>
                  </a:lnTo>
                  <a:cubicBezTo>
                    <a:pt x="1274445" y="1354963"/>
                    <a:pt x="1250061" y="1287272"/>
                    <a:pt x="1221740" y="1213866"/>
                  </a:cubicBezTo>
                  <a:cubicBezTo>
                    <a:pt x="1283843" y="1208278"/>
                    <a:pt x="1342263" y="1210056"/>
                    <a:pt x="1406271" y="1208278"/>
                  </a:cubicBezTo>
                  <a:close/>
                  <a:moveTo>
                    <a:pt x="1208532" y="1217549"/>
                  </a:moveTo>
                  <a:lnTo>
                    <a:pt x="1265047" y="1420876"/>
                  </a:lnTo>
                  <a:cubicBezTo>
                    <a:pt x="1255395" y="1422273"/>
                    <a:pt x="1245997" y="1422781"/>
                    <a:pt x="1236599" y="1422781"/>
                  </a:cubicBezTo>
                  <a:cubicBezTo>
                    <a:pt x="1214120" y="1422781"/>
                    <a:pt x="1192403" y="1419987"/>
                    <a:pt x="1171194" y="1419987"/>
                  </a:cubicBezTo>
                  <a:cubicBezTo>
                    <a:pt x="1164717" y="1419987"/>
                    <a:pt x="1158367" y="1420241"/>
                    <a:pt x="1152144" y="1420876"/>
                  </a:cubicBezTo>
                  <a:cubicBezTo>
                    <a:pt x="1146683" y="1421384"/>
                    <a:pt x="1141476" y="1421765"/>
                    <a:pt x="1136523" y="1421765"/>
                  </a:cubicBezTo>
                  <a:cubicBezTo>
                    <a:pt x="1091692" y="1421765"/>
                    <a:pt x="1065784" y="1398778"/>
                    <a:pt x="1050417" y="1351280"/>
                  </a:cubicBezTo>
                  <a:cubicBezTo>
                    <a:pt x="1033526" y="1306068"/>
                    <a:pt x="1012825" y="1262761"/>
                    <a:pt x="990219" y="1219454"/>
                  </a:cubicBezTo>
                  <a:lnTo>
                    <a:pt x="1208532" y="1217549"/>
                  </a:lnTo>
                  <a:close/>
                  <a:moveTo>
                    <a:pt x="737870" y="1228852"/>
                  </a:moveTo>
                  <a:lnTo>
                    <a:pt x="848995" y="1413383"/>
                  </a:lnTo>
                  <a:lnTo>
                    <a:pt x="660781" y="1422781"/>
                  </a:lnTo>
                  <a:cubicBezTo>
                    <a:pt x="624967" y="1360678"/>
                    <a:pt x="591185" y="1300480"/>
                    <a:pt x="551561" y="1230757"/>
                  </a:cubicBezTo>
                  <a:lnTo>
                    <a:pt x="551561" y="1228852"/>
                  </a:lnTo>
                  <a:close/>
                  <a:moveTo>
                    <a:pt x="502539" y="1234440"/>
                  </a:moveTo>
                  <a:cubicBezTo>
                    <a:pt x="513842" y="1236345"/>
                    <a:pt x="523240" y="1243838"/>
                    <a:pt x="528955" y="1253236"/>
                  </a:cubicBezTo>
                  <a:cubicBezTo>
                    <a:pt x="559054" y="1305941"/>
                    <a:pt x="587248" y="1360551"/>
                    <a:pt x="619252" y="1420749"/>
                  </a:cubicBezTo>
                  <a:lnTo>
                    <a:pt x="242824" y="1445260"/>
                  </a:lnTo>
                  <a:lnTo>
                    <a:pt x="65913" y="1257046"/>
                  </a:lnTo>
                  <a:cubicBezTo>
                    <a:pt x="128143" y="1251966"/>
                    <a:pt x="182880" y="1245489"/>
                    <a:pt x="236728" y="1245489"/>
                  </a:cubicBezTo>
                  <a:cubicBezTo>
                    <a:pt x="243205" y="1245489"/>
                    <a:pt x="249555" y="1245616"/>
                    <a:pt x="256032" y="1245743"/>
                  </a:cubicBezTo>
                  <a:lnTo>
                    <a:pt x="333248" y="1375664"/>
                  </a:lnTo>
                  <a:cubicBezTo>
                    <a:pt x="338836" y="1386967"/>
                    <a:pt x="344551" y="1396365"/>
                    <a:pt x="352044" y="1405763"/>
                  </a:cubicBezTo>
                  <a:cubicBezTo>
                    <a:pt x="358775" y="1413764"/>
                    <a:pt x="365506" y="1420876"/>
                    <a:pt x="374269" y="1420876"/>
                  </a:cubicBezTo>
                  <a:cubicBezTo>
                    <a:pt x="377825" y="1420876"/>
                    <a:pt x="381635" y="1419733"/>
                    <a:pt x="385953" y="1417066"/>
                  </a:cubicBezTo>
                  <a:cubicBezTo>
                    <a:pt x="401066" y="1407668"/>
                    <a:pt x="395351" y="1394460"/>
                    <a:pt x="387858" y="1381252"/>
                  </a:cubicBezTo>
                  <a:cubicBezTo>
                    <a:pt x="372745" y="1354836"/>
                    <a:pt x="357759" y="1328547"/>
                    <a:pt x="340741" y="1304036"/>
                  </a:cubicBezTo>
                  <a:cubicBezTo>
                    <a:pt x="327533" y="1285240"/>
                    <a:pt x="316230" y="1268222"/>
                    <a:pt x="297434" y="1241933"/>
                  </a:cubicBezTo>
                  <a:cubicBezTo>
                    <a:pt x="370840" y="1238123"/>
                    <a:pt x="436753" y="1236345"/>
                    <a:pt x="502666" y="1234440"/>
                  </a:cubicBezTo>
                  <a:close/>
                  <a:moveTo>
                    <a:pt x="4332732" y="0"/>
                  </a:moveTo>
                  <a:cubicBezTo>
                    <a:pt x="4324858" y="0"/>
                    <a:pt x="4316984" y="508"/>
                    <a:pt x="4308983" y="1397"/>
                  </a:cubicBezTo>
                  <a:cubicBezTo>
                    <a:pt x="4209161" y="5207"/>
                    <a:pt x="4107561" y="8890"/>
                    <a:pt x="4007739" y="14605"/>
                  </a:cubicBezTo>
                  <a:cubicBezTo>
                    <a:pt x="3979545" y="16510"/>
                    <a:pt x="3951224" y="20193"/>
                    <a:pt x="3923030" y="22098"/>
                  </a:cubicBezTo>
                  <a:cubicBezTo>
                    <a:pt x="3633089" y="33401"/>
                    <a:pt x="3343275" y="44704"/>
                    <a:pt x="3053334" y="52197"/>
                  </a:cubicBezTo>
                  <a:cubicBezTo>
                    <a:pt x="2825496" y="57785"/>
                    <a:pt x="2595880" y="57785"/>
                    <a:pt x="2368169" y="61595"/>
                  </a:cubicBezTo>
                  <a:cubicBezTo>
                    <a:pt x="2223262" y="65405"/>
                    <a:pt x="2080133" y="74803"/>
                    <a:pt x="1935226" y="76708"/>
                  </a:cubicBezTo>
                  <a:cubicBezTo>
                    <a:pt x="1647190" y="80518"/>
                    <a:pt x="1361059" y="84201"/>
                    <a:pt x="1073023" y="84201"/>
                  </a:cubicBezTo>
                  <a:cubicBezTo>
                    <a:pt x="1042416" y="84201"/>
                    <a:pt x="1011682" y="84201"/>
                    <a:pt x="981075" y="84201"/>
                  </a:cubicBezTo>
                  <a:cubicBezTo>
                    <a:pt x="797179" y="84201"/>
                    <a:pt x="613156" y="85598"/>
                    <a:pt x="429260" y="104902"/>
                  </a:cubicBezTo>
                  <a:cubicBezTo>
                    <a:pt x="320040" y="116205"/>
                    <a:pt x="212725" y="135001"/>
                    <a:pt x="103632" y="148209"/>
                  </a:cubicBezTo>
                  <a:cubicBezTo>
                    <a:pt x="79121" y="150114"/>
                    <a:pt x="58420" y="168910"/>
                    <a:pt x="54737" y="193421"/>
                  </a:cubicBezTo>
                  <a:cubicBezTo>
                    <a:pt x="52832" y="204724"/>
                    <a:pt x="50927" y="217932"/>
                    <a:pt x="50927" y="229235"/>
                  </a:cubicBezTo>
                  <a:cubicBezTo>
                    <a:pt x="47117" y="304546"/>
                    <a:pt x="45339" y="379857"/>
                    <a:pt x="41529" y="455168"/>
                  </a:cubicBezTo>
                  <a:cubicBezTo>
                    <a:pt x="35941" y="579374"/>
                    <a:pt x="30226" y="703707"/>
                    <a:pt x="22733" y="826008"/>
                  </a:cubicBezTo>
                  <a:cubicBezTo>
                    <a:pt x="18923" y="854202"/>
                    <a:pt x="13335" y="882523"/>
                    <a:pt x="5842" y="908812"/>
                  </a:cubicBezTo>
                  <a:lnTo>
                    <a:pt x="0" y="1230630"/>
                  </a:lnTo>
                  <a:lnTo>
                    <a:pt x="0" y="1230630"/>
                  </a:lnTo>
                  <a:cubicBezTo>
                    <a:pt x="13208" y="1241933"/>
                    <a:pt x="26416" y="1253236"/>
                    <a:pt x="37592" y="1266444"/>
                  </a:cubicBezTo>
                  <a:cubicBezTo>
                    <a:pt x="80899" y="1319149"/>
                    <a:pt x="120396" y="1369949"/>
                    <a:pt x="161798" y="1422654"/>
                  </a:cubicBezTo>
                  <a:cubicBezTo>
                    <a:pt x="183388" y="1452499"/>
                    <a:pt x="219583" y="1470660"/>
                    <a:pt x="257556" y="1470660"/>
                  </a:cubicBezTo>
                  <a:cubicBezTo>
                    <a:pt x="262636" y="1470660"/>
                    <a:pt x="267716" y="1470279"/>
                    <a:pt x="272923" y="1469644"/>
                  </a:cubicBezTo>
                  <a:cubicBezTo>
                    <a:pt x="353822" y="1464056"/>
                    <a:pt x="434848" y="1462151"/>
                    <a:pt x="515747" y="1460246"/>
                  </a:cubicBezTo>
                  <a:cubicBezTo>
                    <a:pt x="659130" y="1457579"/>
                    <a:pt x="802386" y="1450086"/>
                    <a:pt x="945769" y="1450086"/>
                  </a:cubicBezTo>
                  <a:cubicBezTo>
                    <a:pt x="1003808" y="1450086"/>
                    <a:pt x="1061974" y="1451356"/>
                    <a:pt x="1120013" y="1454531"/>
                  </a:cubicBezTo>
                  <a:cubicBezTo>
                    <a:pt x="1177925" y="1457325"/>
                    <a:pt x="1236726" y="1458976"/>
                    <a:pt x="1295146" y="1458976"/>
                  </a:cubicBezTo>
                  <a:cubicBezTo>
                    <a:pt x="1316482" y="1458976"/>
                    <a:pt x="1337818" y="1458722"/>
                    <a:pt x="1359027" y="1458214"/>
                  </a:cubicBezTo>
                  <a:cubicBezTo>
                    <a:pt x="1575562" y="1452626"/>
                    <a:pt x="1790065" y="1445006"/>
                    <a:pt x="2004695" y="1437513"/>
                  </a:cubicBezTo>
                  <a:cubicBezTo>
                    <a:pt x="2068703" y="1435608"/>
                    <a:pt x="2132711" y="1430020"/>
                    <a:pt x="2194814" y="1426210"/>
                  </a:cubicBezTo>
                  <a:cubicBezTo>
                    <a:pt x="2305939" y="1418717"/>
                    <a:pt x="2415032" y="1407414"/>
                    <a:pt x="2524252" y="1403604"/>
                  </a:cubicBezTo>
                  <a:cubicBezTo>
                    <a:pt x="2714371" y="1396111"/>
                    <a:pt x="2902585" y="1392301"/>
                    <a:pt x="3092704" y="1384808"/>
                  </a:cubicBezTo>
                  <a:cubicBezTo>
                    <a:pt x="3218815" y="1379220"/>
                    <a:pt x="3346831" y="1364107"/>
                    <a:pt x="3474847" y="1360297"/>
                  </a:cubicBezTo>
                  <a:cubicBezTo>
                    <a:pt x="3674364" y="1358392"/>
                    <a:pt x="3872103" y="1345184"/>
                    <a:pt x="4069715" y="1322705"/>
                  </a:cubicBezTo>
                  <a:cubicBezTo>
                    <a:pt x="4244721" y="1300099"/>
                    <a:pt x="4417949" y="1277493"/>
                    <a:pt x="4591177" y="1241806"/>
                  </a:cubicBezTo>
                  <a:cubicBezTo>
                    <a:pt x="4651375" y="1230503"/>
                    <a:pt x="4666488" y="1211707"/>
                    <a:pt x="4670298" y="1151509"/>
                  </a:cubicBezTo>
                  <a:lnTo>
                    <a:pt x="4670298" y="1121537"/>
                  </a:lnTo>
                  <a:cubicBezTo>
                    <a:pt x="4681601" y="950214"/>
                    <a:pt x="4658995" y="778891"/>
                    <a:pt x="4649597" y="607568"/>
                  </a:cubicBezTo>
                  <a:cubicBezTo>
                    <a:pt x="4644009" y="522859"/>
                    <a:pt x="4628896" y="438150"/>
                    <a:pt x="4642104" y="351536"/>
                  </a:cubicBezTo>
                  <a:cubicBezTo>
                    <a:pt x="4644009" y="327025"/>
                    <a:pt x="4642104" y="300736"/>
                    <a:pt x="4636516" y="276225"/>
                  </a:cubicBezTo>
                  <a:cubicBezTo>
                    <a:pt x="4630928" y="249809"/>
                    <a:pt x="4629023" y="221615"/>
                    <a:pt x="4630928" y="195326"/>
                  </a:cubicBezTo>
                  <a:cubicBezTo>
                    <a:pt x="4634738" y="172720"/>
                    <a:pt x="4623435" y="148209"/>
                    <a:pt x="4602734" y="137033"/>
                  </a:cubicBezTo>
                  <a:cubicBezTo>
                    <a:pt x="4550029" y="101219"/>
                    <a:pt x="4495419" y="67437"/>
                    <a:pt x="4440809" y="31623"/>
                  </a:cubicBezTo>
                  <a:cubicBezTo>
                    <a:pt x="4407916" y="11176"/>
                    <a:pt x="4371213" y="0"/>
                    <a:pt x="433273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5690102" y="5151130"/>
            <a:ext cx="4709141" cy="1481966"/>
          </a:xfrm>
          <a:custGeom>
            <a:avLst/>
            <a:gdLst/>
            <a:ahLst/>
            <a:cxnLst/>
            <a:rect l="l" t="t" r="r" b="b"/>
            <a:pathLst>
              <a:path w="4709141" h="1481966">
                <a:moveTo>
                  <a:pt x="0" y="0"/>
                </a:moveTo>
                <a:lnTo>
                  <a:pt x="4709141" y="0"/>
                </a:lnTo>
                <a:lnTo>
                  <a:pt x="4709141" y="1481966"/>
                </a:lnTo>
                <a:lnTo>
                  <a:pt x="0" y="148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3400" y="6362700"/>
            <a:ext cx="3721103" cy="3441697"/>
          </a:xfrm>
          <a:custGeom>
            <a:avLst/>
            <a:gdLst/>
            <a:ahLst/>
            <a:cxnLst/>
            <a:rect l="l" t="t" r="r" b="b"/>
            <a:pathLst>
              <a:path w="3721103" h="3441697">
                <a:moveTo>
                  <a:pt x="0" y="0"/>
                </a:moveTo>
                <a:lnTo>
                  <a:pt x="3721103" y="0"/>
                </a:lnTo>
                <a:lnTo>
                  <a:pt x="3721103" y="3441697"/>
                </a:lnTo>
                <a:lnTo>
                  <a:pt x="0" y="3441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29761" y="6363595"/>
            <a:ext cx="3730228" cy="3452155"/>
            <a:chOff x="0" y="0"/>
            <a:chExt cx="3730231" cy="3452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30244" cy="3452114"/>
            </a:xfrm>
            <a:custGeom>
              <a:avLst/>
              <a:gdLst/>
              <a:ahLst/>
              <a:cxnLst/>
              <a:rect l="l" t="t" r="r" b="b"/>
              <a:pathLst>
                <a:path w="3730244" h="3452114">
                  <a:moveTo>
                    <a:pt x="0" y="3452114"/>
                  </a:moveTo>
                  <a:lnTo>
                    <a:pt x="3730244" y="3452114"/>
                  </a:lnTo>
                  <a:lnTo>
                    <a:pt x="37302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08364" y="595360"/>
            <a:ext cx="4681728" cy="1486452"/>
            <a:chOff x="0" y="0"/>
            <a:chExt cx="4681728" cy="14864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81728" cy="1486408"/>
            </a:xfrm>
            <a:custGeom>
              <a:avLst/>
              <a:gdLst/>
              <a:ahLst/>
              <a:cxnLst/>
              <a:rect l="l" t="t" r="r" b="b"/>
              <a:pathLst>
                <a:path w="4681728" h="1486408">
                  <a:moveTo>
                    <a:pt x="0" y="1486408"/>
                  </a:moveTo>
                  <a:lnTo>
                    <a:pt x="4681728" y="1486408"/>
                  </a:lnTo>
                  <a:lnTo>
                    <a:pt x="46817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690102" y="5143500"/>
            <a:ext cx="4717456" cy="1497797"/>
            <a:chOff x="0" y="0"/>
            <a:chExt cx="4717453" cy="14977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7415" cy="1497838"/>
            </a:xfrm>
            <a:custGeom>
              <a:avLst/>
              <a:gdLst/>
              <a:ahLst/>
              <a:cxnLst/>
              <a:rect l="l" t="t" r="r" b="b"/>
              <a:pathLst>
                <a:path w="4717415" h="1497838">
                  <a:moveTo>
                    <a:pt x="0" y="1497838"/>
                  </a:moveTo>
                  <a:lnTo>
                    <a:pt x="4717415" y="1497838"/>
                  </a:lnTo>
                  <a:lnTo>
                    <a:pt x="47174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85289" y="2370725"/>
            <a:ext cx="7798596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468" lvl="1" indent="-347734" algn="l">
              <a:lnSpc>
                <a:spcPts val="4200"/>
              </a:lnSpc>
              <a:buFont typeface="Arial"/>
              <a:buChar char="•"/>
            </a:pPr>
            <a:r>
              <a:rPr lang="en-US" sz="3221" dirty="0">
                <a:solidFill>
                  <a:srgbClr val="FFFFF4"/>
                </a:solidFill>
                <a:latin typeface="Baloo Thambi"/>
                <a:ea typeface="Baloo Thambi"/>
                <a:cs typeface="Baloo Thambi"/>
                <a:sym typeface="Baloo Thambi"/>
              </a:rPr>
              <a:t>Fresh graduates seeking entry-level jobs. </a:t>
            </a:r>
          </a:p>
          <a:p>
            <a:pPr marL="695468" lvl="1" indent="-347734" algn="l">
              <a:lnSpc>
                <a:spcPts val="4200"/>
              </a:lnSpc>
              <a:buFont typeface="Arial"/>
              <a:buChar char="•"/>
            </a:pPr>
            <a:r>
              <a:rPr lang="en-US" sz="3221" dirty="0">
                <a:solidFill>
                  <a:srgbClr val="FFFFF4"/>
                </a:solidFill>
                <a:latin typeface="Baloo Thambi"/>
                <a:ea typeface="Baloo Thambi"/>
                <a:cs typeface="Baloo Thambi"/>
                <a:sym typeface="Baloo Thambi"/>
              </a:rPr>
              <a:t>Startups looking to hire motivated junior employees.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7550" y="924192"/>
            <a:ext cx="3934292" cy="744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Target Audience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79747" y="5492506"/>
            <a:ext cx="4086958" cy="53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2958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Platform Roles 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52659" y="6644192"/>
            <a:ext cx="12872000" cy="263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339" lvl="1" indent="-364169" algn="ctr">
              <a:lnSpc>
                <a:spcPts val="8251"/>
              </a:lnSpc>
              <a:buFont typeface="Arial"/>
              <a:buChar char="•"/>
            </a:pPr>
            <a:r>
              <a:rPr lang="en-US" sz="3373" dirty="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EMPLOYEE: </a:t>
            </a:r>
            <a:r>
              <a:rPr lang="en-US" sz="3373" dirty="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BUILDS A PROFILE AND APPLIES FOR JOBS.</a:t>
            </a:r>
          </a:p>
          <a:p>
            <a:pPr marL="771573" lvl="1" indent="-385786" algn="ctr">
              <a:lnSpc>
                <a:spcPts val="5003"/>
              </a:lnSpc>
              <a:buFont typeface="Arial"/>
              <a:buChar char="•"/>
            </a:pPr>
            <a:r>
              <a:rPr lang="en-US" sz="3573" dirty="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Recruiter:</a:t>
            </a:r>
            <a:r>
              <a:rPr lang="en-US" sz="3573" dirty="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POSTS JOB OFFERS AND REVIEWS APPLICANTS.</a:t>
            </a:r>
          </a:p>
          <a:p>
            <a:pPr marL="728339" lvl="1" indent="-364169" algn="ctr">
              <a:lnSpc>
                <a:spcPts val="8251"/>
              </a:lnSpc>
              <a:buFont typeface="Arial"/>
              <a:buChar char="•"/>
            </a:pPr>
            <a:r>
              <a:rPr lang="en-US" sz="3373" dirty="0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ADMIN: </a:t>
            </a:r>
            <a:r>
              <a:rPr lang="en-US" sz="3373" dirty="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MONITORS AND MANAGES PLATFORM DATA.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356940" y="2329177"/>
            <a:ext cx="3730228" cy="3452155"/>
            <a:chOff x="0" y="0"/>
            <a:chExt cx="3730231" cy="34521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30244" cy="3452114"/>
            </a:xfrm>
            <a:custGeom>
              <a:avLst/>
              <a:gdLst/>
              <a:ahLst/>
              <a:cxnLst/>
              <a:rect l="l" t="t" r="r" b="b"/>
              <a:pathLst>
                <a:path w="3730244" h="3452114">
                  <a:moveTo>
                    <a:pt x="0" y="3452114"/>
                  </a:moveTo>
                  <a:lnTo>
                    <a:pt x="3730244" y="3452114"/>
                  </a:lnTo>
                  <a:lnTo>
                    <a:pt x="37302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33367" y="1225944"/>
            <a:ext cx="6621266" cy="2188931"/>
          </a:xfrm>
          <a:custGeom>
            <a:avLst/>
            <a:gdLst/>
            <a:ahLst/>
            <a:cxnLst/>
            <a:rect l="l" t="t" r="r" b="b"/>
            <a:pathLst>
              <a:path w="6621266" h="2188931">
                <a:moveTo>
                  <a:pt x="0" y="0"/>
                </a:moveTo>
                <a:lnTo>
                  <a:pt x="6621266" y="0"/>
                </a:lnTo>
                <a:lnTo>
                  <a:pt x="6621266" y="2188930"/>
                </a:lnTo>
                <a:lnTo>
                  <a:pt x="0" y="2188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43920">
            <a:off x="6204006" y="1678814"/>
            <a:ext cx="5713800" cy="832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3"/>
              </a:lnSpc>
            </a:pPr>
            <a:r>
              <a:rPr lang="en-US" sz="4524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PLATFORM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1631" y="3782899"/>
            <a:ext cx="11213688" cy="5039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6125" lvl="1" indent="-433063" algn="l">
              <a:lnSpc>
                <a:spcPts val="5572"/>
              </a:lnSpc>
              <a:buFont typeface="Arial"/>
              <a:buChar char="•"/>
            </a:pPr>
            <a:r>
              <a:rPr lang="en-US" sz="4011" dirty="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Login/Registration with role selection Dynamic.</a:t>
            </a:r>
          </a:p>
          <a:p>
            <a:pPr marL="866125" lvl="1" indent="-433063" algn="l">
              <a:lnSpc>
                <a:spcPts val="5572"/>
              </a:lnSpc>
              <a:buFont typeface="Arial"/>
              <a:buChar char="•"/>
            </a:pPr>
            <a:r>
              <a:rPr lang="en-US" sz="4011" dirty="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dashboards for employees/recruiters Job.</a:t>
            </a:r>
          </a:p>
          <a:p>
            <a:pPr marL="866125" lvl="1" indent="-433063" algn="l">
              <a:lnSpc>
                <a:spcPts val="5572"/>
              </a:lnSpc>
              <a:buFont typeface="Arial"/>
              <a:buChar char="•"/>
            </a:pPr>
            <a:r>
              <a:rPr lang="en-US" sz="4011" dirty="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posting and job search .</a:t>
            </a:r>
          </a:p>
          <a:p>
            <a:pPr marL="866125" lvl="1" indent="-433063" algn="l">
              <a:lnSpc>
                <a:spcPts val="5572"/>
              </a:lnSpc>
              <a:buFont typeface="Arial"/>
              <a:buChar char="•"/>
            </a:pPr>
            <a:r>
              <a:rPr lang="en-US" sz="4011" dirty="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Resume uploads and profile builder Coin-based. job posting system.</a:t>
            </a:r>
          </a:p>
          <a:p>
            <a:pPr marL="875029" lvl="1" indent="-437514" algn="l">
              <a:lnSpc>
                <a:spcPts val="5674"/>
              </a:lnSpc>
              <a:buFont typeface="Arial"/>
              <a:buChar char="•"/>
            </a:pPr>
            <a:r>
              <a:rPr lang="en-US" sz="4052" dirty="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Application tracking and feedback.</a:t>
            </a:r>
          </a:p>
        </p:txBody>
      </p:sp>
      <p:sp>
        <p:nvSpPr>
          <p:cNvPr id="5" name="Freeform 5"/>
          <p:cNvSpPr/>
          <p:nvPr/>
        </p:nvSpPr>
        <p:spPr>
          <a:xfrm>
            <a:off x="533400" y="6362700"/>
            <a:ext cx="3721103" cy="3441697"/>
          </a:xfrm>
          <a:custGeom>
            <a:avLst/>
            <a:gdLst/>
            <a:ahLst/>
            <a:cxnLst/>
            <a:rect l="l" t="t" r="r" b="b"/>
            <a:pathLst>
              <a:path w="3721103" h="3441697">
                <a:moveTo>
                  <a:pt x="0" y="0"/>
                </a:moveTo>
                <a:lnTo>
                  <a:pt x="3721103" y="0"/>
                </a:lnTo>
                <a:lnTo>
                  <a:pt x="3721103" y="3441697"/>
                </a:lnTo>
                <a:lnTo>
                  <a:pt x="0" y="3441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29761" y="6363595"/>
            <a:ext cx="3730228" cy="3452155"/>
            <a:chOff x="0" y="0"/>
            <a:chExt cx="3730231" cy="3452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30244" cy="3452114"/>
            </a:xfrm>
            <a:custGeom>
              <a:avLst/>
              <a:gdLst/>
              <a:ahLst/>
              <a:cxnLst/>
              <a:rect l="l" t="t" r="r" b="b"/>
              <a:pathLst>
                <a:path w="3730244" h="3452114">
                  <a:moveTo>
                    <a:pt x="0" y="3452114"/>
                  </a:moveTo>
                  <a:lnTo>
                    <a:pt x="3730244" y="3452114"/>
                  </a:lnTo>
                  <a:lnTo>
                    <a:pt x="37302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498043"/>
            <a:ext cx="2490788" cy="1441056"/>
            <a:chOff x="0" y="0"/>
            <a:chExt cx="2490788" cy="1441056"/>
          </a:xfrm>
        </p:grpSpPr>
        <p:sp>
          <p:nvSpPr>
            <p:cNvPr id="3" name="Freeform 3"/>
            <p:cNvSpPr/>
            <p:nvPr/>
          </p:nvSpPr>
          <p:spPr>
            <a:xfrm>
              <a:off x="63373" y="63500"/>
              <a:ext cx="2360676" cy="1313688"/>
            </a:xfrm>
            <a:custGeom>
              <a:avLst/>
              <a:gdLst/>
              <a:ahLst/>
              <a:cxnLst/>
              <a:rect l="l" t="t" r="r" b="b"/>
              <a:pathLst>
                <a:path w="2360676" h="1313688">
                  <a:moveTo>
                    <a:pt x="794004" y="695198"/>
                  </a:moveTo>
                  <a:cubicBezTo>
                    <a:pt x="798322" y="695706"/>
                    <a:pt x="802767" y="696214"/>
                    <a:pt x="807085" y="696849"/>
                  </a:cubicBezTo>
                  <a:cubicBezTo>
                    <a:pt x="801624" y="698627"/>
                    <a:pt x="796163" y="700532"/>
                    <a:pt x="790702" y="702437"/>
                  </a:cubicBezTo>
                  <a:cubicBezTo>
                    <a:pt x="792099" y="700278"/>
                    <a:pt x="793115" y="697865"/>
                    <a:pt x="794004" y="695198"/>
                  </a:cubicBezTo>
                  <a:close/>
                  <a:moveTo>
                    <a:pt x="689610" y="717042"/>
                  </a:moveTo>
                  <a:cubicBezTo>
                    <a:pt x="693928" y="717423"/>
                    <a:pt x="698119" y="717804"/>
                    <a:pt x="702183" y="718312"/>
                  </a:cubicBezTo>
                  <a:cubicBezTo>
                    <a:pt x="713613" y="719455"/>
                    <a:pt x="724535" y="720598"/>
                    <a:pt x="736092" y="720598"/>
                  </a:cubicBezTo>
                  <a:cubicBezTo>
                    <a:pt x="737362" y="720598"/>
                    <a:pt x="738505" y="720598"/>
                    <a:pt x="739648" y="720598"/>
                  </a:cubicBezTo>
                  <a:cubicBezTo>
                    <a:pt x="724408" y="726186"/>
                    <a:pt x="709422" y="731774"/>
                    <a:pt x="694690" y="737489"/>
                  </a:cubicBezTo>
                  <a:cubicBezTo>
                    <a:pt x="694690" y="737108"/>
                    <a:pt x="694690" y="736854"/>
                    <a:pt x="694690" y="736473"/>
                  </a:cubicBezTo>
                  <a:cubicBezTo>
                    <a:pt x="694817" y="729615"/>
                    <a:pt x="693039" y="722884"/>
                    <a:pt x="689737" y="717169"/>
                  </a:cubicBezTo>
                  <a:close/>
                  <a:moveTo>
                    <a:pt x="532257" y="774065"/>
                  </a:moveTo>
                  <a:cubicBezTo>
                    <a:pt x="543306" y="774065"/>
                    <a:pt x="554482" y="774573"/>
                    <a:pt x="565785" y="775081"/>
                  </a:cubicBezTo>
                  <a:cubicBezTo>
                    <a:pt x="571881" y="775335"/>
                    <a:pt x="578231" y="775970"/>
                    <a:pt x="584581" y="776478"/>
                  </a:cubicBezTo>
                  <a:cubicBezTo>
                    <a:pt x="588899" y="776859"/>
                    <a:pt x="593090" y="777240"/>
                    <a:pt x="597408" y="777494"/>
                  </a:cubicBezTo>
                  <a:cubicBezTo>
                    <a:pt x="573913" y="787908"/>
                    <a:pt x="551053" y="798449"/>
                    <a:pt x="528828" y="809244"/>
                  </a:cubicBezTo>
                  <a:cubicBezTo>
                    <a:pt x="529590" y="807339"/>
                    <a:pt x="530225" y="805434"/>
                    <a:pt x="530606" y="803402"/>
                  </a:cubicBezTo>
                  <a:cubicBezTo>
                    <a:pt x="532765" y="793496"/>
                    <a:pt x="530479" y="783590"/>
                    <a:pt x="524383" y="776224"/>
                  </a:cubicBezTo>
                  <a:cubicBezTo>
                    <a:pt x="523875" y="775589"/>
                    <a:pt x="523240" y="774827"/>
                    <a:pt x="522732" y="774192"/>
                  </a:cubicBezTo>
                  <a:cubicBezTo>
                    <a:pt x="525907" y="774065"/>
                    <a:pt x="529082" y="774065"/>
                    <a:pt x="532384" y="774065"/>
                  </a:cubicBezTo>
                  <a:close/>
                  <a:moveTo>
                    <a:pt x="443484" y="831723"/>
                  </a:moveTo>
                  <a:cubicBezTo>
                    <a:pt x="443992" y="831850"/>
                    <a:pt x="444373" y="831850"/>
                    <a:pt x="444881" y="831977"/>
                  </a:cubicBezTo>
                  <a:cubicBezTo>
                    <a:pt x="454406" y="833374"/>
                    <a:pt x="464185" y="834771"/>
                    <a:pt x="474345" y="834771"/>
                  </a:cubicBezTo>
                  <a:cubicBezTo>
                    <a:pt x="475869" y="834771"/>
                    <a:pt x="477266" y="834771"/>
                    <a:pt x="478663" y="834644"/>
                  </a:cubicBezTo>
                  <a:cubicBezTo>
                    <a:pt x="472948" y="837692"/>
                    <a:pt x="467233" y="840740"/>
                    <a:pt x="461518" y="843788"/>
                  </a:cubicBezTo>
                  <a:cubicBezTo>
                    <a:pt x="455803" y="839343"/>
                    <a:pt x="449707" y="835406"/>
                    <a:pt x="443357" y="831723"/>
                  </a:cubicBezTo>
                  <a:close/>
                  <a:moveTo>
                    <a:pt x="316611" y="895477"/>
                  </a:moveTo>
                  <a:cubicBezTo>
                    <a:pt x="323469" y="896112"/>
                    <a:pt x="330327" y="896874"/>
                    <a:pt x="337185" y="897763"/>
                  </a:cubicBezTo>
                  <a:cubicBezTo>
                    <a:pt x="345059" y="898652"/>
                    <a:pt x="352806" y="899795"/>
                    <a:pt x="360553" y="900938"/>
                  </a:cubicBezTo>
                  <a:cubicBezTo>
                    <a:pt x="361696" y="901065"/>
                    <a:pt x="362966" y="901319"/>
                    <a:pt x="364109" y="901446"/>
                  </a:cubicBezTo>
                  <a:cubicBezTo>
                    <a:pt x="358267" y="905129"/>
                    <a:pt x="352679" y="908939"/>
                    <a:pt x="347091" y="912622"/>
                  </a:cubicBezTo>
                  <a:cubicBezTo>
                    <a:pt x="337566" y="905129"/>
                    <a:pt x="327279" y="899541"/>
                    <a:pt x="316611" y="895477"/>
                  </a:cubicBezTo>
                  <a:close/>
                  <a:moveTo>
                    <a:pt x="149733" y="960628"/>
                  </a:moveTo>
                  <a:cubicBezTo>
                    <a:pt x="152273" y="961263"/>
                    <a:pt x="154813" y="961771"/>
                    <a:pt x="157480" y="961898"/>
                  </a:cubicBezTo>
                  <a:cubicBezTo>
                    <a:pt x="172212" y="962660"/>
                    <a:pt x="187833" y="963930"/>
                    <a:pt x="205232" y="965835"/>
                  </a:cubicBezTo>
                  <a:cubicBezTo>
                    <a:pt x="196723" y="967105"/>
                    <a:pt x="188468" y="968375"/>
                    <a:pt x="180594" y="969772"/>
                  </a:cubicBezTo>
                  <a:cubicBezTo>
                    <a:pt x="172085" y="971169"/>
                    <a:pt x="163703" y="972566"/>
                    <a:pt x="155956" y="973582"/>
                  </a:cubicBezTo>
                  <a:cubicBezTo>
                    <a:pt x="148463" y="974598"/>
                    <a:pt x="141097" y="975741"/>
                    <a:pt x="133858" y="976884"/>
                  </a:cubicBezTo>
                  <a:cubicBezTo>
                    <a:pt x="138938" y="971423"/>
                    <a:pt x="144272" y="965962"/>
                    <a:pt x="149606" y="960628"/>
                  </a:cubicBezTo>
                  <a:close/>
                  <a:moveTo>
                    <a:pt x="1700911" y="1057148"/>
                  </a:moveTo>
                  <a:cubicBezTo>
                    <a:pt x="1683639" y="1063244"/>
                    <a:pt x="1666494" y="1069721"/>
                    <a:pt x="1649476" y="1076452"/>
                  </a:cubicBezTo>
                  <a:cubicBezTo>
                    <a:pt x="1646682" y="1074801"/>
                    <a:pt x="1643634" y="1073277"/>
                    <a:pt x="1640205" y="1072007"/>
                  </a:cubicBezTo>
                  <a:cubicBezTo>
                    <a:pt x="1632585" y="1069340"/>
                    <a:pt x="1625346" y="1069086"/>
                    <a:pt x="1620012" y="1069086"/>
                  </a:cubicBezTo>
                  <a:lnTo>
                    <a:pt x="1615567" y="1069213"/>
                  </a:lnTo>
                  <a:cubicBezTo>
                    <a:pt x="1611757" y="1069213"/>
                    <a:pt x="1608074" y="1070229"/>
                    <a:pt x="1604899" y="1071880"/>
                  </a:cubicBezTo>
                  <a:cubicBezTo>
                    <a:pt x="1604264" y="1070229"/>
                    <a:pt x="1603502" y="1068705"/>
                    <a:pt x="1602740" y="1067308"/>
                  </a:cubicBezTo>
                  <a:cubicBezTo>
                    <a:pt x="1602740" y="1067181"/>
                    <a:pt x="1602613" y="1067054"/>
                    <a:pt x="1602613" y="1067054"/>
                  </a:cubicBezTo>
                  <a:cubicBezTo>
                    <a:pt x="1633982" y="1064260"/>
                    <a:pt x="1667129" y="1061085"/>
                    <a:pt x="1700911" y="1057148"/>
                  </a:cubicBezTo>
                  <a:close/>
                  <a:moveTo>
                    <a:pt x="1477391" y="1078865"/>
                  </a:moveTo>
                  <a:cubicBezTo>
                    <a:pt x="1481455" y="1099947"/>
                    <a:pt x="1486535" y="1126109"/>
                    <a:pt x="1499743" y="1146302"/>
                  </a:cubicBezTo>
                  <a:cubicBezTo>
                    <a:pt x="1491869" y="1150239"/>
                    <a:pt x="1483868" y="1154303"/>
                    <a:pt x="1475867" y="1158240"/>
                  </a:cubicBezTo>
                  <a:cubicBezTo>
                    <a:pt x="1473708" y="1151255"/>
                    <a:pt x="1471168" y="1144397"/>
                    <a:pt x="1468628" y="1137539"/>
                  </a:cubicBezTo>
                  <a:lnTo>
                    <a:pt x="1467104" y="1133221"/>
                  </a:lnTo>
                  <a:cubicBezTo>
                    <a:pt x="1461389" y="1117727"/>
                    <a:pt x="1456690" y="1100963"/>
                    <a:pt x="1452880" y="1081405"/>
                  </a:cubicBezTo>
                  <a:cubicBezTo>
                    <a:pt x="1461008" y="1080516"/>
                    <a:pt x="1469136" y="1079627"/>
                    <a:pt x="1477391" y="1078738"/>
                  </a:cubicBezTo>
                  <a:close/>
                  <a:moveTo>
                    <a:pt x="1899412" y="0"/>
                  </a:moveTo>
                  <a:cubicBezTo>
                    <a:pt x="1836293" y="2159"/>
                    <a:pt x="1782191" y="60960"/>
                    <a:pt x="1738503" y="175006"/>
                  </a:cubicBezTo>
                  <a:cubicBezTo>
                    <a:pt x="1727962" y="202311"/>
                    <a:pt x="1716151" y="238633"/>
                    <a:pt x="1710563" y="274955"/>
                  </a:cubicBezTo>
                  <a:cubicBezTo>
                    <a:pt x="1700784" y="267208"/>
                    <a:pt x="1662176" y="236728"/>
                    <a:pt x="1662176" y="236728"/>
                  </a:cubicBezTo>
                  <a:cubicBezTo>
                    <a:pt x="1591564" y="181102"/>
                    <a:pt x="1528826" y="141351"/>
                    <a:pt x="1434973" y="114681"/>
                  </a:cubicBezTo>
                  <a:cubicBezTo>
                    <a:pt x="1325372" y="83566"/>
                    <a:pt x="1206500" y="67818"/>
                    <a:pt x="1081913" y="67818"/>
                  </a:cubicBezTo>
                  <a:cubicBezTo>
                    <a:pt x="950468" y="67818"/>
                    <a:pt x="813562" y="86106"/>
                    <a:pt x="686181" y="120650"/>
                  </a:cubicBezTo>
                  <a:cubicBezTo>
                    <a:pt x="494919" y="172466"/>
                    <a:pt x="304800" y="262255"/>
                    <a:pt x="121158" y="387350"/>
                  </a:cubicBezTo>
                  <a:cubicBezTo>
                    <a:pt x="77851" y="416814"/>
                    <a:pt x="37465" y="447294"/>
                    <a:pt x="0" y="478790"/>
                  </a:cubicBezTo>
                  <a:lnTo>
                    <a:pt x="127" y="478790"/>
                  </a:lnTo>
                  <a:lnTo>
                    <a:pt x="127" y="602234"/>
                  </a:lnTo>
                  <a:lnTo>
                    <a:pt x="127" y="602234"/>
                  </a:lnTo>
                  <a:cubicBezTo>
                    <a:pt x="54229" y="553466"/>
                    <a:pt x="117094" y="505206"/>
                    <a:pt x="188976" y="457200"/>
                  </a:cubicBezTo>
                  <a:cubicBezTo>
                    <a:pt x="353187" y="347472"/>
                    <a:pt x="539877" y="262763"/>
                    <a:pt x="728980" y="212344"/>
                  </a:cubicBezTo>
                  <a:cubicBezTo>
                    <a:pt x="837438" y="183388"/>
                    <a:pt x="951103" y="168783"/>
                    <a:pt x="1067054" y="168783"/>
                  </a:cubicBezTo>
                  <a:cubicBezTo>
                    <a:pt x="1212977" y="168783"/>
                    <a:pt x="1357122" y="192913"/>
                    <a:pt x="1483868" y="238760"/>
                  </a:cubicBezTo>
                  <a:cubicBezTo>
                    <a:pt x="1528953" y="255016"/>
                    <a:pt x="1572514" y="293497"/>
                    <a:pt x="1614551" y="330835"/>
                  </a:cubicBezTo>
                  <a:cubicBezTo>
                    <a:pt x="1631061" y="345440"/>
                    <a:pt x="1646555" y="359156"/>
                    <a:pt x="1662049" y="371475"/>
                  </a:cubicBezTo>
                  <a:cubicBezTo>
                    <a:pt x="1668145" y="376301"/>
                    <a:pt x="1674749" y="382016"/>
                    <a:pt x="1681861" y="387985"/>
                  </a:cubicBezTo>
                  <a:cubicBezTo>
                    <a:pt x="1719453" y="419989"/>
                    <a:pt x="1766316" y="459740"/>
                    <a:pt x="1816481" y="459740"/>
                  </a:cubicBezTo>
                  <a:cubicBezTo>
                    <a:pt x="1818640" y="459740"/>
                    <a:pt x="1820672" y="459613"/>
                    <a:pt x="1822831" y="459613"/>
                  </a:cubicBezTo>
                  <a:cubicBezTo>
                    <a:pt x="1850898" y="457581"/>
                    <a:pt x="1871091" y="436245"/>
                    <a:pt x="1870837" y="408813"/>
                  </a:cubicBezTo>
                  <a:cubicBezTo>
                    <a:pt x="1870583" y="379984"/>
                    <a:pt x="1848485" y="357124"/>
                    <a:pt x="1819529" y="355727"/>
                  </a:cubicBezTo>
                  <a:cubicBezTo>
                    <a:pt x="1819148" y="355727"/>
                    <a:pt x="1815846" y="355219"/>
                    <a:pt x="1807591" y="350139"/>
                  </a:cubicBezTo>
                  <a:cubicBezTo>
                    <a:pt x="1813052" y="263779"/>
                    <a:pt x="1839087" y="190246"/>
                    <a:pt x="1891030" y="116078"/>
                  </a:cubicBezTo>
                  <a:cubicBezTo>
                    <a:pt x="1912239" y="138811"/>
                    <a:pt x="1933702" y="160909"/>
                    <a:pt x="1954657" y="182372"/>
                  </a:cubicBezTo>
                  <a:cubicBezTo>
                    <a:pt x="2040763" y="270891"/>
                    <a:pt x="2122170" y="354457"/>
                    <a:pt x="2173097" y="469900"/>
                  </a:cubicBezTo>
                  <a:cubicBezTo>
                    <a:pt x="2223135" y="583565"/>
                    <a:pt x="2249170" y="716788"/>
                    <a:pt x="2252345" y="876681"/>
                  </a:cubicBezTo>
                  <a:cubicBezTo>
                    <a:pt x="2233930" y="875284"/>
                    <a:pt x="2215007" y="874649"/>
                    <a:pt x="2195703" y="874649"/>
                  </a:cubicBezTo>
                  <a:cubicBezTo>
                    <a:pt x="2087880" y="874649"/>
                    <a:pt x="1980184" y="896112"/>
                    <a:pt x="1876171" y="916813"/>
                  </a:cubicBezTo>
                  <a:cubicBezTo>
                    <a:pt x="1853946" y="921258"/>
                    <a:pt x="1831721" y="925576"/>
                    <a:pt x="1809623" y="929767"/>
                  </a:cubicBezTo>
                  <a:cubicBezTo>
                    <a:pt x="1727708" y="945261"/>
                    <a:pt x="1642999" y="953135"/>
                    <a:pt x="1560957" y="960755"/>
                  </a:cubicBezTo>
                  <a:cubicBezTo>
                    <a:pt x="1464056" y="969772"/>
                    <a:pt x="1364107" y="979043"/>
                    <a:pt x="1266317" y="1001014"/>
                  </a:cubicBezTo>
                  <a:cubicBezTo>
                    <a:pt x="1276223" y="962660"/>
                    <a:pt x="1295400" y="924941"/>
                    <a:pt x="1313942" y="888492"/>
                  </a:cubicBezTo>
                  <a:lnTo>
                    <a:pt x="1317244" y="882015"/>
                  </a:lnTo>
                  <a:cubicBezTo>
                    <a:pt x="1327785" y="861187"/>
                    <a:pt x="1339850" y="840232"/>
                    <a:pt x="1351407" y="819785"/>
                  </a:cubicBezTo>
                  <a:cubicBezTo>
                    <a:pt x="1376045" y="776732"/>
                    <a:pt x="1401445" y="732282"/>
                    <a:pt x="1417320" y="683768"/>
                  </a:cubicBezTo>
                  <a:cubicBezTo>
                    <a:pt x="1417574" y="683006"/>
                    <a:pt x="1417828" y="682371"/>
                    <a:pt x="1417955" y="681609"/>
                  </a:cubicBezTo>
                  <a:cubicBezTo>
                    <a:pt x="1423289" y="671068"/>
                    <a:pt x="1424305" y="658749"/>
                    <a:pt x="1421130" y="646430"/>
                  </a:cubicBezTo>
                  <a:cubicBezTo>
                    <a:pt x="1407668" y="594614"/>
                    <a:pt x="1327785" y="577215"/>
                    <a:pt x="1274953" y="565658"/>
                  </a:cubicBezTo>
                  <a:cubicBezTo>
                    <a:pt x="1266444" y="563880"/>
                    <a:pt x="1258951" y="562229"/>
                    <a:pt x="1253109" y="560705"/>
                  </a:cubicBezTo>
                  <a:cubicBezTo>
                    <a:pt x="1183259" y="542671"/>
                    <a:pt x="1103630" y="533908"/>
                    <a:pt x="1009650" y="533908"/>
                  </a:cubicBezTo>
                  <a:lnTo>
                    <a:pt x="997712" y="533908"/>
                  </a:lnTo>
                  <a:cubicBezTo>
                    <a:pt x="855726" y="534924"/>
                    <a:pt x="702945" y="562610"/>
                    <a:pt x="555752" y="613918"/>
                  </a:cubicBezTo>
                  <a:cubicBezTo>
                    <a:pt x="286385" y="707517"/>
                    <a:pt x="99822" y="828802"/>
                    <a:pt x="508" y="974725"/>
                  </a:cubicBezTo>
                  <a:cubicBezTo>
                    <a:pt x="381" y="974598"/>
                    <a:pt x="254" y="974471"/>
                    <a:pt x="127" y="974344"/>
                  </a:cubicBezTo>
                  <a:lnTo>
                    <a:pt x="127" y="1113790"/>
                  </a:lnTo>
                  <a:cubicBezTo>
                    <a:pt x="2794" y="1114298"/>
                    <a:pt x="5588" y="1114425"/>
                    <a:pt x="8382" y="1114425"/>
                  </a:cubicBezTo>
                  <a:cubicBezTo>
                    <a:pt x="27051" y="1114425"/>
                    <a:pt x="45085" y="1104392"/>
                    <a:pt x="54610" y="1088898"/>
                  </a:cubicBezTo>
                  <a:lnTo>
                    <a:pt x="55626" y="1088644"/>
                  </a:lnTo>
                  <a:cubicBezTo>
                    <a:pt x="99441" y="1079881"/>
                    <a:pt x="140716" y="1071626"/>
                    <a:pt x="183769" y="1067181"/>
                  </a:cubicBezTo>
                  <a:cubicBezTo>
                    <a:pt x="195199" y="1065911"/>
                    <a:pt x="207391" y="1065911"/>
                    <a:pt x="220345" y="1065784"/>
                  </a:cubicBezTo>
                  <a:cubicBezTo>
                    <a:pt x="252984" y="1065530"/>
                    <a:pt x="290068" y="1065403"/>
                    <a:pt x="321310" y="1044956"/>
                  </a:cubicBezTo>
                  <a:cubicBezTo>
                    <a:pt x="330200" y="1039241"/>
                    <a:pt x="336042" y="1030478"/>
                    <a:pt x="337947" y="1020445"/>
                  </a:cubicBezTo>
                  <a:cubicBezTo>
                    <a:pt x="338201" y="1019048"/>
                    <a:pt x="338328" y="1017778"/>
                    <a:pt x="338455" y="1016381"/>
                  </a:cubicBezTo>
                  <a:cubicBezTo>
                    <a:pt x="394716" y="990219"/>
                    <a:pt x="450088" y="961517"/>
                    <a:pt x="503809" y="933704"/>
                  </a:cubicBezTo>
                  <a:cubicBezTo>
                    <a:pt x="593852" y="887095"/>
                    <a:pt x="686943" y="838962"/>
                    <a:pt x="783844" y="802640"/>
                  </a:cubicBezTo>
                  <a:cubicBezTo>
                    <a:pt x="926338" y="749173"/>
                    <a:pt x="1051814" y="723265"/>
                    <a:pt x="1167511" y="723265"/>
                  </a:cubicBezTo>
                  <a:cubicBezTo>
                    <a:pt x="1211580" y="723265"/>
                    <a:pt x="1254887" y="727075"/>
                    <a:pt x="1296543" y="734822"/>
                  </a:cubicBezTo>
                  <a:cubicBezTo>
                    <a:pt x="1267841" y="780923"/>
                    <a:pt x="1241171" y="827151"/>
                    <a:pt x="1216787" y="872490"/>
                  </a:cubicBezTo>
                  <a:cubicBezTo>
                    <a:pt x="1190244" y="922020"/>
                    <a:pt x="1134999" y="1025144"/>
                    <a:pt x="1172591" y="1095248"/>
                  </a:cubicBezTo>
                  <a:cubicBezTo>
                    <a:pt x="1176147" y="1101852"/>
                    <a:pt x="1181227" y="1107059"/>
                    <a:pt x="1187450" y="1110488"/>
                  </a:cubicBezTo>
                  <a:cubicBezTo>
                    <a:pt x="1191006" y="1123823"/>
                    <a:pt x="1193673" y="1139190"/>
                    <a:pt x="1196594" y="1155065"/>
                  </a:cubicBezTo>
                  <a:cubicBezTo>
                    <a:pt x="1206246" y="1209167"/>
                    <a:pt x="1217295" y="1270508"/>
                    <a:pt x="1266444" y="1300607"/>
                  </a:cubicBezTo>
                  <a:cubicBezTo>
                    <a:pt x="1280541" y="1309243"/>
                    <a:pt x="1297559" y="1313688"/>
                    <a:pt x="1316990" y="1313688"/>
                  </a:cubicBezTo>
                  <a:cubicBezTo>
                    <a:pt x="1368425" y="1313688"/>
                    <a:pt x="1428623" y="1282827"/>
                    <a:pt x="1472438" y="1260348"/>
                  </a:cubicBezTo>
                  <a:cubicBezTo>
                    <a:pt x="1482217" y="1255268"/>
                    <a:pt x="1491107" y="1250823"/>
                    <a:pt x="1498600" y="1247267"/>
                  </a:cubicBezTo>
                  <a:lnTo>
                    <a:pt x="1518539" y="1237996"/>
                  </a:lnTo>
                  <a:cubicBezTo>
                    <a:pt x="1606423" y="1196721"/>
                    <a:pt x="1689481" y="1157732"/>
                    <a:pt x="1781556" y="1127633"/>
                  </a:cubicBezTo>
                  <a:cubicBezTo>
                    <a:pt x="1932559" y="1078103"/>
                    <a:pt x="2096008" y="1030478"/>
                    <a:pt x="2267585" y="1017016"/>
                  </a:cubicBezTo>
                  <a:cubicBezTo>
                    <a:pt x="2284222" y="1015746"/>
                    <a:pt x="2297811" y="1006729"/>
                    <a:pt x="2305177" y="993394"/>
                  </a:cubicBezTo>
                  <a:cubicBezTo>
                    <a:pt x="2305685" y="993394"/>
                    <a:pt x="2306828" y="993394"/>
                    <a:pt x="2306828" y="993394"/>
                  </a:cubicBezTo>
                  <a:cubicBezTo>
                    <a:pt x="2322195" y="993394"/>
                    <a:pt x="2336927" y="987171"/>
                    <a:pt x="2347468" y="976503"/>
                  </a:cubicBezTo>
                  <a:cubicBezTo>
                    <a:pt x="2353691" y="970153"/>
                    <a:pt x="2358263" y="962406"/>
                    <a:pt x="2360676" y="953897"/>
                  </a:cubicBezTo>
                  <a:lnTo>
                    <a:pt x="2360676" y="953897"/>
                  </a:lnTo>
                  <a:lnTo>
                    <a:pt x="2360676" y="878459"/>
                  </a:lnTo>
                  <a:lnTo>
                    <a:pt x="2360676" y="878459"/>
                  </a:lnTo>
                  <a:cubicBezTo>
                    <a:pt x="2350897" y="694817"/>
                    <a:pt x="2317750" y="546481"/>
                    <a:pt x="2257679" y="415417"/>
                  </a:cubicBezTo>
                  <a:cubicBezTo>
                    <a:pt x="2188083" y="263906"/>
                    <a:pt x="2073148" y="164719"/>
                    <a:pt x="1951482" y="59563"/>
                  </a:cubicBezTo>
                  <a:lnTo>
                    <a:pt x="1940560" y="50038"/>
                  </a:lnTo>
                  <a:cubicBezTo>
                    <a:pt x="1943989" y="41275"/>
                    <a:pt x="1943989" y="31369"/>
                    <a:pt x="1940052" y="22479"/>
                  </a:cubicBezTo>
                  <a:cubicBezTo>
                    <a:pt x="1934210" y="9271"/>
                    <a:pt x="1921002" y="508"/>
                    <a:pt x="1906397" y="0"/>
                  </a:cubicBezTo>
                  <a:lnTo>
                    <a:pt x="1905635" y="0"/>
                  </a:lnTo>
                  <a:close/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2363851" cy="1314069"/>
            </a:xfrm>
            <a:custGeom>
              <a:avLst/>
              <a:gdLst/>
              <a:ahLst/>
              <a:cxnLst/>
              <a:rect l="l" t="t" r="r" b="b"/>
              <a:pathLst>
                <a:path w="2363851" h="1314069">
                  <a:moveTo>
                    <a:pt x="0" y="0"/>
                  </a:moveTo>
                  <a:lnTo>
                    <a:pt x="0" y="1314069"/>
                  </a:lnTo>
                  <a:lnTo>
                    <a:pt x="2363851" y="1314069"/>
                  </a:lnTo>
                  <a:lnTo>
                    <a:pt x="236385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44403" y="250878"/>
            <a:ext cx="5865796" cy="1944492"/>
          </a:xfrm>
          <a:custGeom>
            <a:avLst/>
            <a:gdLst/>
            <a:ahLst/>
            <a:cxnLst/>
            <a:rect l="l" t="t" r="r" b="b"/>
            <a:pathLst>
              <a:path w="5865796" h="1944492">
                <a:moveTo>
                  <a:pt x="0" y="0"/>
                </a:moveTo>
                <a:lnTo>
                  <a:pt x="5865796" y="0"/>
                </a:lnTo>
                <a:lnTo>
                  <a:pt x="5865796" y="1944492"/>
                </a:lnTo>
                <a:lnTo>
                  <a:pt x="0" y="1944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49000" y="2228040"/>
            <a:ext cx="15590001" cy="760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89"/>
              </a:lnSpc>
            </a:pPr>
            <a:r>
              <a:rPr lang="en-US" sz="3135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Database Desin Using The Entity Framework:</a:t>
            </a:r>
          </a:p>
          <a:p>
            <a:pPr marL="572411" lvl="1" indent="-286205" algn="just">
              <a:lnSpc>
                <a:spcPts val="3475"/>
              </a:lnSpc>
              <a:buFont typeface="Arial"/>
              <a:buChar char="•"/>
            </a:pPr>
            <a:r>
              <a:rPr lang="en-US" sz="2651" b="1" spc="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ORM (object-Relational Mapping): </a:t>
            </a:r>
            <a:r>
              <a:rPr lang="en-US" sz="2651" spc="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Entity Framework Was used to connect the code to the database, often without need to manually write SQL queries. </a:t>
            </a:r>
            <a:r>
              <a:rPr lang="en-US" sz="2651" b="1" spc="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Models:</a:t>
            </a:r>
            <a:r>
              <a:rPr lang="en-US" sz="2651" spc="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Object models (entities) were created to represent tables in the database, </a:t>
            </a:r>
            <a:r>
              <a:rPr lang="en-US" sz="2651" spc="10">
                <a:solidFill>
                  <a:srgbClr val="FF914D"/>
                </a:solidFill>
                <a:latin typeface="Canva Sans"/>
                <a:ea typeface="Canva Sans"/>
                <a:cs typeface="Canva Sans"/>
                <a:sym typeface="Canva Sans"/>
              </a:rPr>
              <a:t>such as</a:t>
            </a:r>
            <a:r>
              <a:rPr lang="en-US" sz="2651" spc="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Users, Employees, Recruiters, Jobs, Skills, Education, Experience, CoinHistory, Application, ApplicationHistory and Feedback.</a:t>
            </a:r>
          </a:p>
          <a:p>
            <a:pPr algn="just">
              <a:lnSpc>
                <a:spcPts val="3475"/>
              </a:lnSpc>
            </a:pPr>
            <a:endParaRPr lang="en-US" sz="2651" spc="1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72411" lvl="1" indent="-286205" algn="just">
              <a:lnSpc>
                <a:spcPts val="3475"/>
              </a:lnSpc>
              <a:buFont typeface="Arial"/>
              <a:buChar char="•"/>
            </a:pPr>
            <a:r>
              <a:rPr lang="en-US" sz="2651" b="1" spc="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 Relationships: </a:t>
            </a:r>
            <a:r>
              <a:rPr lang="en-US" sz="2651" spc="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Relationships between tables were difined, </a:t>
            </a:r>
            <a:r>
              <a:rPr lang="en-US" sz="2651" spc="10">
                <a:solidFill>
                  <a:srgbClr val="FF914D"/>
                </a:solidFill>
                <a:latin typeface="Canva Sans"/>
                <a:ea typeface="Canva Sans"/>
                <a:cs typeface="Canva Sans"/>
                <a:sym typeface="Canva Sans"/>
              </a:rPr>
              <a:t>such as</a:t>
            </a:r>
            <a:r>
              <a:rPr lang="en-US" sz="2651" spc="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relationship between Users &amp; Recruiters (1:1) or Employees &amp; Experience (N:1) or Employees &amp; Jobs (N:M).</a:t>
            </a:r>
          </a:p>
          <a:p>
            <a:pPr algn="just">
              <a:lnSpc>
                <a:spcPts val="3475"/>
              </a:lnSpc>
            </a:pPr>
            <a:endParaRPr lang="en-US" sz="2651" spc="1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387"/>
              </a:lnSpc>
            </a:pPr>
            <a:r>
              <a:rPr lang="en-US" sz="3134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Sql Server as a Database:</a:t>
            </a:r>
          </a:p>
          <a:p>
            <a:pPr marL="572411" lvl="1" indent="-286205" algn="just">
              <a:lnSpc>
                <a:spcPts val="3475"/>
              </a:lnSpc>
              <a:buFont typeface="Arial"/>
              <a:buChar char="•"/>
            </a:pPr>
            <a:r>
              <a:rPr lang="en-US" sz="2651" b="1" spc="6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Flexibility and Performance:</a:t>
            </a:r>
            <a:r>
              <a:rPr lang="en-US" sz="2651" spc="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SQL Server was chosen because it offers high data performance, along with features </a:t>
            </a:r>
            <a:r>
              <a:rPr lang="en-US" sz="2651" spc="63">
                <a:solidFill>
                  <a:srgbClr val="FF914D"/>
                </a:solidFill>
                <a:latin typeface="Canva Sans"/>
                <a:ea typeface="Canva Sans"/>
                <a:cs typeface="Canva Sans"/>
                <a:sym typeface="Canva Sans"/>
              </a:rPr>
              <a:t>Such as </a:t>
            </a:r>
            <a:r>
              <a:rPr lang="en-US" sz="2651" spc="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Skills and Apply.</a:t>
            </a:r>
          </a:p>
          <a:p>
            <a:pPr algn="just">
              <a:lnSpc>
                <a:spcPts val="3475"/>
              </a:lnSpc>
            </a:pPr>
            <a:endParaRPr lang="en-US" sz="2651" spc="6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72411" lvl="1" indent="-286205" algn="just">
              <a:lnSpc>
                <a:spcPts val="3475"/>
              </a:lnSpc>
              <a:buFont typeface="Arial"/>
              <a:buChar char="•"/>
            </a:pPr>
            <a:r>
              <a:rPr lang="en-US" sz="2651" b="1" spc="6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Complex Queries:</a:t>
            </a:r>
            <a:r>
              <a:rPr lang="en-US" sz="2651" spc="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SQL Server allows as to write complex queries to improve Performance </a:t>
            </a:r>
            <a:r>
              <a:rPr lang="en-US" sz="2651" spc="63">
                <a:solidFill>
                  <a:srgbClr val="FF914D"/>
                </a:solidFill>
                <a:latin typeface="Canva Sans"/>
                <a:ea typeface="Canva Sans"/>
                <a:cs typeface="Canva Sans"/>
                <a:sym typeface="Canva Sans"/>
              </a:rPr>
              <a:t>Such as </a:t>
            </a:r>
            <a:r>
              <a:rPr lang="en-US" sz="2651" spc="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ApplicationHistory and Apply.</a:t>
            </a:r>
          </a:p>
        </p:txBody>
      </p:sp>
      <p:sp>
        <p:nvSpPr>
          <p:cNvPr id="7" name="TextBox 7"/>
          <p:cNvSpPr txBox="1"/>
          <p:nvPr/>
        </p:nvSpPr>
        <p:spPr>
          <a:xfrm rot="9960">
            <a:off x="2918627" y="534152"/>
            <a:ext cx="5313359" cy="88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9"/>
              </a:lnSpc>
            </a:pPr>
            <a:r>
              <a:rPr lang="en-US" sz="4863">
                <a:solidFill>
                  <a:srgbClr val="FF914D"/>
                </a:solidFill>
                <a:latin typeface="Baloo Thambi"/>
                <a:ea typeface="Baloo Thambi"/>
                <a:cs typeface="Baloo Thambi"/>
                <a:sym typeface="Baloo Thambi"/>
              </a:rPr>
              <a:t>DATABASE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1610</Words>
  <Application>Microsoft Office PowerPoint</Application>
  <PresentationFormat>Custom</PresentationFormat>
  <Paragraphs>227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Baloo Thambi</vt:lpstr>
      <vt:lpstr>Calibri</vt:lpstr>
      <vt:lpstr>Canva Sans Bold</vt:lpstr>
      <vt:lpstr>Caveat Brush</vt:lpstr>
      <vt:lpstr>Canva Sans</vt:lpstr>
      <vt:lpstr>Itim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Wasla PowerPoint.pdf</dc:title>
  <dc:creator>Rahma Sabry</dc:creator>
  <cp:lastModifiedBy>es-ahmed.mahmoudgomma2026</cp:lastModifiedBy>
  <cp:revision>30</cp:revision>
  <dcterms:created xsi:type="dcterms:W3CDTF">2006-08-16T00:00:00Z</dcterms:created>
  <dcterms:modified xsi:type="dcterms:W3CDTF">2025-05-17T08:22:32Z</dcterms:modified>
  <dc:identifier>DAGnmaqjCEE</dc:identifier>
</cp:coreProperties>
</file>